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Lst>
  <p:sldSz cx="43891200" cy="329184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ECDD"/>
          </a:solidFill>
        </a:fill>
      </a:tcStyle>
    </a:wholeTbl>
    <a:band2H>
      <a:tcTxStyle b="def" i="def"/>
      <a:tcStyle>
        <a:tcBdr/>
        <a:fill>
          <a:solidFill>
            <a:srgbClr val="E6F6EF"/>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b="def" i="def"/>
      <a:tcStyle>
        <a:tcBdr/>
        <a:fill>
          <a:solidFill>
            <a:schemeClr val="accent3">
              <a:lumOff val="44000"/>
            </a:schemeClr>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CCCE6"/>
          </a:solidFill>
        </a:fill>
      </a:tcStyle>
    </a:wholeTbl>
    <a:band2H>
      <a:tcTxStyle b="def" i="def"/>
      <a:tcStyle>
        <a:tcBdr/>
        <a:fill>
          <a:solidFill>
            <a:srgbClr val="E7E7F3"/>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3">
              <a:lumOff val="44000"/>
            </a:schemeClr>
          </a:solidFill>
        </a:fill>
      </a:tcStyle>
    </a:band2H>
    <a:firstCol>
      <a:tcTxStyle b="on" i="off">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ff">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3">
              <a:lumOff val="44000"/>
            </a:schemeClr>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75" name="Shape 75"/>
          <p:cNvSpPr/>
          <p:nvPr>
            <p:ph type="sldImg"/>
          </p:nvPr>
        </p:nvSpPr>
        <p:spPr>
          <a:xfrm>
            <a:off x="1143000" y="685800"/>
            <a:ext cx="4572000" cy="3429000"/>
          </a:xfrm>
          <a:prstGeom prst="rect">
            <a:avLst/>
          </a:prstGeom>
        </p:spPr>
        <p:txBody>
          <a:bodyPr/>
          <a:lstStyle/>
          <a:p>
            <a:pPr/>
          </a:p>
        </p:txBody>
      </p:sp>
      <p:sp>
        <p:nvSpPr>
          <p:cNvPr id="76" name="Shape 7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Shape 222"/>
          <p:cNvSpPr/>
          <p:nvPr>
            <p:ph type="sldImg"/>
          </p:nvPr>
        </p:nvSpPr>
        <p:spPr>
          <a:prstGeom prst="rect">
            <a:avLst/>
          </a:prstGeom>
        </p:spPr>
        <p:txBody>
          <a:bodyPr/>
          <a:lstStyle/>
          <a:p>
            <a:pPr/>
          </a:p>
        </p:txBody>
      </p:sp>
      <p:sp>
        <p:nvSpPr>
          <p:cNvPr id="223" name="Shape 223"/>
          <p:cNvSpPr/>
          <p:nvPr>
            <p:ph type="body" sz="quarter" idx="1"/>
          </p:nvPr>
        </p:nvSpPr>
        <p:spPr>
          <a:prstGeom prst="rect">
            <a:avLst/>
          </a:prstGeom>
        </p:spPr>
        <p:txBody>
          <a:bodyPr/>
          <a:lstStyle/>
          <a:p>
            <a:pPr>
              <a:defRPr sz="1200">
                <a:solidFill>
                  <a:srgbClr val="1F497D"/>
                </a:solidFill>
                <a:latin typeface="Segoe UI"/>
                <a:ea typeface="Segoe UI"/>
                <a:cs typeface="Segoe UI"/>
                <a:sym typeface="Segoe UI"/>
              </a:defRPr>
            </a:pPr>
            <a:r>
              <a:t>We expect our ability to record data to go from 600 MB/s to a maximum of 5 GB/s! i.e. the difference between downloading 10 three-hour movies in 2.5 hours vs 15 minutes!</a:t>
            </a:r>
            <a:endParaRPr>
              <a:latin typeface="Calibri"/>
              <a:ea typeface="Calibri"/>
              <a:cs typeface="Calibri"/>
              <a:sym typeface="Calibri"/>
            </a:endParaRPr>
          </a:p>
          <a:p>
            <a:pPr>
              <a:defRPr sz="1200">
                <a:solidFill>
                  <a:srgbClr val="1F497D"/>
                </a:solidFill>
                <a:latin typeface="Segoe UI"/>
                <a:ea typeface="Segoe UI"/>
                <a:cs typeface="Segoe UI"/>
                <a:sym typeface="Segoe UI"/>
              </a:defRPr>
            </a:pPr>
            <a:r>
              <a:t> 	</a:t>
            </a:r>
            <a:endParaRPr>
              <a:latin typeface="Calibri"/>
              <a:ea typeface="Calibri"/>
              <a:cs typeface="Calibri"/>
              <a:sym typeface="Calibri"/>
            </a:endParaRPr>
          </a:p>
          <a:p>
            <a:pPr>
              <a:defRPr sz="1200">
                <a:latin typeface="Calibri"/>
                <a:ea typeface="Calibri"/>
                <a:cs typeface="Calibri"/>
                <a:sym typeface="Calibri"/>
              </a:defRPr>
            </a:pPr>
          </a:p>
          <a:p>
            <a:pPr>
              <a:defRPr sz="1200">
                <a:latin typeface="Calibri"/>
                <a:ea typeface="Calibri"/>
                <a:cs typeface="Calibri"/>
                <a:sym typeface="Calibri"/>
              </a:defRPr>
            </a:pP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_OBJECTS_WITH_TEXT">
    <p:spTree>
      <p:nvGrpSpPr>
        <p:cNvPr id="1" name=""/>
        <p:cNvGrpSpPr/>
        <p:nvPr/>
      </p:nvGrpSpPr>
      <p:grpSpPr>
        <a:xfrm>
          <a:off x="0" y="0"/>
          <a:ext cx="0" cy="0"/>
          <a:chOff x="0" y="0"/>
          <a:chExt cx="0" cy="0"/>
        </a:xfrm>
      </p:grpSpPr>
      <p:sp>
        <p:nvSpPr>
          <p:cNvPr id="18" name="Title Text"/>
          <p:cNvSpPr txBox="1"/>
          <p:nvPr>
            <p:ph type="title"/>
          </p:nvPr>
        </p:nvSpPr>
        <p:spPr>
          <a:xfrm>
            <a:off x="2195513" y="1318346"/>
            <a:ext cx="39500176" cy="5486401"/>
          </a:xfrm>
          <a:prstGeom prst="rect">
            <a:avLst/>
          </a:prstGeom>
        </p:spPr>
        <p:txBody>
          <a:bodyPr>
            <a:normAutofit fontScale="100000" lnSpcReduction="0"/>
          </a:bodyPr>
          <a:lstStyle/>
          <a:p>
            <a:pPr/>
            <a:r>
              <a:t>Title Text</a:t>
            </a:r>
          </a:p>
        </p:txBody>
      </p:sp>
      <p:sp>
        <p:nvSpPr>
          <p:cNvPr id="19" name="Body Level One…"/>
          <p:cNvSpPr txBox="1"/>
          <p:nvPr>
            <p:ph type="body" sz="quarter" idx="1"/>
          </p:nvPr>
        </p:nvSpPr>
        <p:spPr>
          <a:xfrm>
            <a:off x="2195513" y="7368454"/>
            <a:ext cx="19392901" cy="3070515"/>
          </a:xfrm>
          <a:prstGeom prst="rect">
            <a:avLst/>
          </a:prstGeom>
        </p:spPr>
        <p:txBody>
          <a:bodyPr anchor="b">
            <a:normAutofit fontScale="100000" lnSpcReduction="0"/>
          </a:bodyPr>
          <a:lstStyle>
            <a:lvl1pPr marL="187041" indent="-1">
              <a:spcBef>
                <a:spcPts val="300"/>
              </a:spcBef>
              <a:buClrTx/>
              <a:buSzTx/>
              <a:buFontTx/>
              <a:buNone/>
              <a:defRPr b="1" sz="1900"/>
            </a:lvl1pPr>
            <a:lvl2pPr marL="187041" indent="374079">
              <a:spcBef>
                <a:spcPts val="300"/>
              </a:spcBef>
              <a:buClrTx/>
              <a:buSzTx/>
              <a:buFontTx/>
              <a:buNone/>
              <a:defRPr b="1" sz="1900"/>
            </a:lvl2pPr>
            <a:lvl3pPr marL="187041" indent="748161">
              <a:spcBef>
                <a:spcPts val="300"/>
              </a:spcBef>
              <a:buClrTx/>
              <a:buSzTx/>
              <a:buFontTx/>
              <a:buNone/>
              <a:defRPr b="1" sz="1900"/>
            </a:lvl3pPr>
            <a:lvl4pPr marL="187041" indent="1122241">
              <a:spcBef>
                <a:spcPts val="300"/>
              </a:spcBef>
              <a:buClrTx/>
              <a:buSzTx/>
              <a:buFontTx/>
              <a:buNone/>
              <a:defRPr b="1" sz="1900"/>
            </a:lvl4pPr>
            <a:lvl5pPr marL="187041" indent="1496322">
              <a:spcBef>
                <a:spcPts val="300"/>
              </a:spcBef>
              <a:buClrTx/>
              <a:buSzTx/>
              <a:buFontTx/>
              <a:buNone/>
              <a:defRPr b="1" sz="1900"/>
            </a:lvl5pPr>
          </a:lstStyle>
          <a:p>
            <a:pPr/>
            <a:r>
              <a:t>Body Level One</a:t>
            </a:r>
          </a:p>
          <a:p>
            <a:pPr lvl="1"/>
            <a:r>
              <a:t>Body Level Two</a:t>
            </a:r>
          </a:p>
          <a:p>
            <a:pPr lvl="2"/>
            <a:r>
              <a:t>Body Level Three</a:t>
            </a:r>
          </a:p>
          <a:p>
            <a:pPr lvl="3"/>
            <a:r>
              <a:t>Body Level Four</a:t>
            </a:r>
          </a:p>
          <a:p>
            <a:pPr lvl="4"/>
            <a:r>
              <a:t>Body Level Five</a:t>
            </a:r>
          </a:p>
        </p:txBody>
      </p:sp>
      <p:sp>
        <p:nvSpPr>
          <p:cNvPr id="20" name="Google Shape;47;p7"/>
          <p:cNvSpPr txBox="1"/>
          <p:nvPr>
            <p:ph type="body" sz="half" idx="13"/>
          </p:nvPr>
        </p:nvSpPr>
        <p:spPr>
          <a:xfrm>
            <a:off x="2195513" y="10438969"/>
            <a:ext cx="19392901" cy="18966007"/>
          </a:xfrm>
          <a:prstGeom prst="rect">
            <a:avLst/>
          </a:prstGeom>
        </p:spPr>
        <p:txBody>
          <a:bodyPr>
            <a:normAutofit fontScale="100000" lnSpcReduction="0"/>
          </a:bodyPr>
          <a:lstStyle/>
          <a:p>
            <a:pPr marL="374081" indent="-311734">
              <a:spcBef>
                <a:spcPts val="300"/>
              </a:spcBef>
              <a:buSzPts val="1900"/>
              <a:defRPr sz="1900"/>
            </a:pPr>
          </a:p>
        </p:txBody>
      </p:sp>
      <p:sp>
        <p:nvSpPr>
          <p:cNvPr id="21" name="Google Shape;48;p7"/>
          <p:cNvSpPr txBox="1"/>
          <p:nvPr>
            <p:ph type="body" sz="quarter" idx="14"/>
          </p:nvPr>
        </p:nvSpPr>
        <p:spPr>
          <a:xfrm>
            <a:off x="22295645" y="7368454"/>
            <a:ext cx="19400045" cy="3070515"/>
          </a:xfrm>
          <a:prstGeom prst="rect">
            <a:avLst/>
          </a:prstGeom>
        </p:spPr>
        <p:txBody>
          <a:bodyPr anchor="b">
            <a:normAutofit fontScale="100000" lnSpcReduction="0"/>
          </a:bodyPr>
          <a:lstStyle/>
          <a:p>
            <a:pPr marL="187041" indent="-1">
              <a:spcBef>
                <a:spcPts val="300"/>
              </a:spcBef>
              <a:buClrTx/>
              <a:buSzTx/>
              <a:buFontTx/>
              <a:buNone/>
              <a:defRPr b="1" sz="1900"/>
            </a:pPr>
          </a:p>
        </p:txBody>
      </p:sp>
      <p:sp>
        <p:nvSpPr>
          <p:cNvPr id="22" name="Google Shape;49;p7"/>
          <p:cNvSpPr txBox="1"/>
          <p:nvPr>
            <p:ph type="body" sz="half" idx="15"/>
          </p:nvPr>
        </p:nvSpPr>
        <p:spPr>
          <a:xfrm>
            <a:off x="22295645" y="10438969"/>
            <a:ext cx="19400045" cy="18966007"/>
          </a:xfrm>
          <a:prstGeom prst="rect">
            <a:avLst/>
          </a:prstGeom>
        </p:spPr>
        <p:txBody>
          <a:bodyPr>
            <a:normAutofit fontScale="100000" lnSpcReduction="0"/>
          </a:bodyPr>
          <a:lstStyle/>
          <a:p>
            <a:pPr marL="374081" indent="-311734">
              <a:spcBef>
                <a:spcPts val="300"/>
              </a:spcBef>
              <a:buSzPts val="1900"/>
              <a:defRPr sz="1900"/>
            </a:pP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30" name="Title Text"/>
          <p:cNvSpPr txBox="1"/>
          <p:nvPr>
            <p:ph type="title"/>
          </p:nvPr>
        </p:nvSpPr>
        <p:spPr>
          <a:xfrm>
            <a:off x="3290889" y="2926339"/>
            <a:ext cx="37309426" cy="5486401"/>
          </a:xfrm>
          <a:prstGeom prst="rect">
            <a:avLst/>
          </a:prstGeom>
        </p:spPr>
        <p:txBody>
          <a:bodyPr>
            <a:normAutofit fontScale="100000" lnSpcReduction="0"/>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BJECT_WITH_CAPTION_TEXT">
    <p:spTree>
      <p:nvGrpSpPr>
        <p:cNvPr id="1" name=""/>
        <p:cNvGrpSpPr/>
        <p:nvPr/>
      </p:nvGrpSpPr>
      <p:grpSpPr>
        <a:xfrm>
          <a:off x="0" y="0"/>
          <a:ext cx="0" cy="0"/>
          <a:chOff x="0" y="0"/>
          <a:chExt cx="0" cy="0"/>
        </a:xfrm>
      </p:grpSpPr>
      <p:sp>
        <p:nvSpPr>
          <p:cNvPr id="38" name="Title Text"/>
          <p:cNvSpPr txBox="1"/>
          <p:nvPr>
            <p:ph type="title"/>
          </p:nvPr>
        </p:nvSpPr>
        <p:spPr>
          <a:xfrm>
            <a:off x="2195513" y="1310554"/>
            <a:ext cx="14439901" cy="5577322"/>
          </a:xfrm>
          <a:prstGeom prst="rect">
            <a:avLst/>
          </a:prstGeom>
        </p:spPr>
        <p:txBody>
          <a:bodyPr anchor="b">
            <a:normAutofit fontScale="100000" lnSpcReduction="0"/>
          </a:bodyPr>
          <a:lstStyle>
            <a:lvl1pPr algn="l">
              <a:defRPr b="1" sz="1600"/>
            </a:lvl1pPr>
          </a:lstStyle>
          <a:p>
            <a:pPr/>
            <a:r>
              <a:t>Title Text</a:t>
            </a:r>
          </a:p>
        </p:txBody>
      </p:sp>
      <p:sp>
        <p:nvSpPr>
          <p:cNvPr id="39" name="Body Level One…"/>
          <p:cNvSpPr txBox="1"/>
          <p:nvPr>
            <p:ph type="body" idx="1"/>
          </p:nvPr>
        </p:nvSpPr>
        <p:spPr>
          <a:xfrm>
            <a:off x="17159287" y="1310554"/>
            <a:ext cx="24536401" cy="28094423"/>
          </a:xfrm>
          <a:prstGeom prst="rect">
            <a:avLst/>
          </a:prstGeom>
        </p:spPr>
        <p:txBody>
          <a:bodyPr>
            <a:normAutofit fontScale="100000" lnSpcReduction="0"/>
          </a:bodyPr>
          <a:lstStyle>
            <a:lvl1pPr marL="374081" indent="-353299">
              <a:spcBef>
                <a:spcPts val="500"/>
              </a:spcBef>
              <a:buSzPts val="2600"/>
              <a:defRPr sz="2600"/>
            </a:lvl1pPr>
            <a:lvl2pPr marL="808619" indent="-392973">
              <a:spcBef>
                <a:spcPts val="500"/>
              </a:spcBef>
              <a:buSzPts val="2600"/>
              <a:defRPr sz="2600"/>
            </a:lvl2pPr>
            <a:lvl3pPr marL="1237092" indent="-426583">
              <a:spcBef>
                <a:spcPts val="500"/>
              </a:spcBef>
              <a:buSzPts val="2600"/>
              <a:defRPr sz="2600"/>
            </a:lvl3pPr>
            <a:lvl4pPr marL="1678168" indent="-472796">
              <a:spcBef>
                <a:spcPts val="500"/>
              </a:spcBef>
              <a:buSzPts val="2600"/>
              <a:defRPr sz="2600"/>
            </a:lvl4pPr>
            <a:lvl5pPr marL="2052249" indent="-472796">
              <a:spcBef>
                <a:spcPts val="500"/>
              </a:spcBef>
              <a:buSzPts val="2600"/>
              <a:defRPr sz="2600"/>
            </a:lvl5pPr>
          </a:lstStyle>
          <a:p>
            <a:pPr/>
            <a:r>
              <a:t>Body Level One</a:t>
            </a:r>
          </a:p>
          <a:p>
            <a:pPr lvl="1"/>
            <a:r>
              <a:t>Body Level Two</a:t>
            </a:r>
          </a:p>
          <a:p>
            <a:pPr lvl="2"/>
            <a:r>
              <a:t>Body Level Three</a:t>
            </a:r>
          </a:p>
          <a:p>
            <a:pPr lvl="3"/>
            <a:r>
              <a:t>Body Level Four</a:t>
            </a:r>
          </a:p>
          <a:p>
            <a:pPr lvl="4"/>
            <a:r>
              <a:t>Body Level Five</a:t>
            </a:r>
          </a:p>
        </p:txBody>
      </p:sp>
      <p:sp>
        <p:nvSpPr>
          <p:cNvPr id="40" name="Google Shape;61;p9"/>
          <p:cNvSpPr txBox="1"/>
          <p:nvPr>
            <p:ph type="body" sz="half" idx="13"/>
          </p:nvPr>
        </p:nvSpPr>
        <p:spPr>
          <a:xfrm>
            <a:off x="2195513" y="6887874"/>
            <a:ext cx="14439901" cy="22517104"/>
          </a:xfrm>
          <a:prstGeom prst="rect">
            <a:avLst/>
          </a:prstGeom>
        </p:spPr>
        <p:txBody>
          <a:bodyPr>
            <a:normAutofit fontScale="100000" lnSpcReduction="0"/>
          </a:bodyPr>
          <a:lstStyle/>
          <a:p>
            <a:pPr marL="187041" indent="-1">
              <a:spcBef>
                <a:spcPts val="200"/>
              </a:spcBef>
              <a:buClrTx/>
              <a:buSzTx/>
              <a:buFontTx/>
              <a:buNone/>
              <a:defRPr sz="1100"/>
            </a:pP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_WITH_CAPTION_TEXT">
    <p:spTree>
      <p:nvGrpSpPr>
        <p:cNvPr id="1" name=""/>
        <p:cNvGrpSpPr/>
        <p:nvPr/>
      </p:nvGrpSpPr>
      <p:grpSpPr>
        <a:xfrm>
          <a:off x="0" y="0"/>
          <a:ext cx="0" cy="0"/>
          <a:chOff x="0" y="0"/>
          <a:chExt cx="0" cy="0"/>
        </a:xfrm>
      </p:grpSpPr>
      <p:sp>
        <p:nvSpPr>
          <p:cNvPr id="48" name="Title Text"/>
          <p:cNvSpPr txBox="1"/>
          <p:nvPr>
            <p:ph type="title"/>
          </p:nvPr>
        </p:nvSpPr>
        <p:spPr>
          <a:xfrm>
            <a:off x="8603457" y="23043140"/>
            <a:ext cx="26334242" cy="2719821"/>
          </a:xfrm>
          <a:prstGeom prst="rect">
            <a:avLst/>
          </a:prstGeom>
        </p:spPr>
        <p:txBody>
          <a:bodyPr anchor="b">
            <a:normAutofit fontScale="100000" lnSpcReduction="0"/>
          </a:bodyPr>
          <a:lstStyle>
            <a:lvl1pPr algn="l">
              <a:defRPr b="1" sz="1600"/>
            </a:lvl1pPr>
          </a:lstStyle>
          <a:p>
            <a:pPr/>
            <a:r>
              <a:t>Title Text</a:t>
            </a:r>
          </a:p>
        </p:txBody>
      </p:sp>
      <p:sp>
        <p:nvSpPr>
          <p:cNvPr id="49" name="Google Shape;67;p10"/>
          <p:cNvSpPr/>
          <p:nvPr>
            <p:ph type="pic" sz="half" idx="13"/>
          </p:nvPr>
        </p:nvSpPr>
        <p:spPr>
          <a:xfrm>
            <a:off x="8603457" y="2941927"/>
            <a:ext cx="26334242" cy="19750523"/>
          </a:xfrm>
          <a:prstGeom prst="rect">
            <a:avLst/>
          </a:prstGeom>
        </p:spPr>
        <p:txBody>
          <a:bodyPr lIns="91439" tIns="45719" rIns="91439" bIns="45719"/>
          <a:lstStyle/>
          <a:p>
            <a:pPr/>
          </a:p>
        </p:txBody>
      </p:sp>
      <p:sp>
        <p:nvSpPr>
          <p:cNvPr id="50" name="Body Level One…"/>
          <p:cNvSpPr txBox="1"/>
          <p:nvPr>
            <p:ph type="body" sz="quarter" idx="1"/>
          </p:nvPr>
        </p:nvSpPr>
        <p:spPr>
          <a:xfrm>
            <a:off x="8603457" y="25762960"/>
            <a:ext cx="26334242" cy="3864120"/>
          </a:xfrm>
          <a:prstGeom prst="rect">
            <a:avLst/>
          </a:prstGeom>
        </p:spPr>
        <p:txBody>
          <a:bodyPr>
            <a:normAutofit fontScale="100000" lnSpcReduction="0"/>
          </a:bodyPr>
          <a:lstStyle>
            <a:lvl1pPr marL="187041" indent="-1">
              <a:spcBef>
                <a:spcPts val="200"/>
              </a:spcBef>
              <a:buClrTx/>
              <a:buSzTx/>
              <a:buFontTx/>
              <a:buNone/>
              <a:defRPr sz="1100"/>
            </a:lvl1pPr>
            <a:lvl2pPr marL="187041" indent="374079">
              <a:spcBef>
                <a:spcPts val="200"/>
              </a:spcBef>
              <a:buClrTx/>
              <a:buSzTx/>
              <a:buFontTx/>
              <a:buNone/>
              <a:defRPr sz="1100"/>
            </a:lvl2pPr>
            <a:lvl3pPr marL="187041" indent="748161">
              <a:spcBef>
                <a:spcPts val="200"/>
              </a:spcBef>
              <a:buClrTx/>
              <a:buSzTx/>
              <a:buFontTx/>
              <a:buNone/>
              <a:defRPr sz="1100"/>
            </a:lvl3pPr>
            <a:lvl4pPr marL="187041" indent="1122241">
              <a:spcBef>
                <a:spcPts val="200"/>
              </a:spcBef>
              <a:buClrTx/>
              <a:buSzTx/>
              <a:buFontTx/>
              <a:buNone/>
              <a:defRPr sz="1100"/>
            </a:lvl4pPr>
            <a:lvl5pPr marL="187041" indent="1496322">
              <a:spcBef>
                <a:spcPts val="200"/>
              </a:spcBef>
              <a:buClrTx/>
              <a:buSzTx/>
              <a:buFontTx/>
              <a:buNone/>
              <a:defRPr sz="1100"/>
            </a:lvl5pPr>
          </a:lstStyle>
          <a:p>
            <a:pPr/>
            <a:r>
              <a:t>Body Level One</a:t>
            </a:r>
          </a:p>
          <a:p>
            <a:pPr lvl="1"/>
            <a:r>
              <a:t>Body Level Two</a:t>
            </a:r>
          </a:p>
          <a:p>
            <a:pPr lvl="2"/>
            <a:r>
              <a:t>Body Level Three</a:t>
            </a:r>
          </a:p>
          <a:p>
            <a:pPr lvl="3"/>
            <a:r>
              <a:t>Body Level Four</a:t>
            </a:r>
          </a:p>
          <a:p>
            <a:pPr lvl="4"/>
            <a:r>
              <a:t>Body Level Five</a:t>
            </a:r>
          </a:p>
        </p:txBody>
      </p:sp>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ERTICAL_TEXT">
    <p:spTree>
      <p:nvGrpSpPr>
        <p:cNvPr id="1" name=""/>
        <p:cNvGrpSpPr/>
        <p:nvPr/>
      </p:nvGrpSpPr>
      <p:grpSpPr>
        <a:xfrm>
          <a:off x="0" y="0"/>
          <a:ext cx="0" cy="0"/>
          <a:chOff x="0" y="0"/>
          <a:chExt cx="0" cy="0"/>
        </a:xfrm>
      </p:grpSpPr>
      <p:sp>
        <p:nvSpPr>
          <p:cNvPr id="58" name="Title Text"/>
          <p:cNvSpPr txBox="1"/>
          <p:nvPr>
            <p:ph type="title"/>
          </p:nvPr>
        </p:nvSpPr>
        <p:spPr>
          <a:xfrm>
            <a:off x="3290889" y="2926339"/>
            <a:ext cx="37309426" cy="5486401"/>
          </a:xfrm>
          <a:prstGeom prst="rect">
            <a:avLst/>
          </a:prstGeom>
        </p:spPr>
        <p:txBody>
          <a:bodyPr>
            <a:normAutofit fontScale="100000" lnSpcReduction="0"/>
          </a:bodyPr>
          <a:lstStyle/>
          <a:p>
            <a:pPr/>
            <a:r>
              <a:t>Title Text</a:t>
            </a:r>
          </a:p>
        </p:txBody>
      </p:sp>
      <p:sp>
        <p:nvSpPr>
          <p:cNvPr id="59" name="Body Level One…"/>
          <p:cNvSpPr txBox="1"/>
          <p:nvPr>
            <p:ph type="body" idx="1"/>
          </p:nvPr>
        </p:nvSpPr>
        <p:spPr>
          <a:xfrm rot="5400000">
            <a:off x="12070339" y="730828"/>
            <a:ext cx="19750523" cy="37309426"/>
          </a:xfrm>
          <a:prstGeom prst="rect">
            <a:avLst/>
          </a:prstGeom>
        </p:spPr>
        <p:txBody>
          <a:bodyPr>
            <a:normAutofit fontScale="100000" lnSpcReduction="0"/>
          </a:bodyPr>
          <a:lstStyle>
            <a:lvl1pPr marL="374080" indent="-280560">
              <a:spcBef>
                <a:spcPts val="200"/>
              </a:spcBef>
            </a:lvl1pPr>
            <a:lvl2pPr marL="787256" indent="-319655">
              <a:spcBef>
                <a:spcPts val="200"/>
              </a:spcBef>
            </a:lvl2pPr>
            <a:lvl3pPr marL="1216662" indent="-374980">
              <a:spcBef>
                <a:spcPts val="200"/>
              </a:spcBef>
            </a:lvl3pPr>
            <a:lvl4pPr marL="1664015" indent="-448252">
              <a:spcBef>
                <a:spcPts val="200"/>
              </a:spcBef>
            </a:lvl4pPr>
            <a:lvl5pPr marL="2038096" indent="-448252">
              <a:spcBef>
                <a:spcPts val="200"/>
              </a:spcBef>
            </a:lvl5pPr>
          </a:lstStyle>
          <a:p>
            <a:pPr/>
            <a:r>
              <a:t>Body Level One</a:t>
            </a:r>
          </a:p>
          <a:p>
            <a:pPr lvl="1"/>
            <a:r>
              <a:t>Body Level Two</a:t>
            </a:r>
          </a:p>
          <a:p>
            <a:pPr lvl="2"/>
            <a:r>
              <a:t>Body Level Three</a:t>
            </a:r>
          </a:p>
          <a:p>
            <a:pPr lvl="3"/>
            <a:r>
              <a:t>Body Level Four</a:t>
            </a:r>
          </a:p>
          <a:p>
            <a:pPr lvl="4"/>
            <a:r>
              <a:t>Body Level Five</a:t>
            </a:r>
          </a:p>
        </p:txBody>
      </p:sp>
      <p:sp>
        <p:nvSpPr>
          <p:cNvPr id="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ERTICAL_TITLE_AND_VERTICAL_TEXT">
    <p:spTree>
      <p:nvGrpSpPr>
        <p:cNvPr id="1" name=""/>
        <p:cNvGrpSpPr/>
        <p:nvPr/>
      </p:nvGrpSpPr>
      <p:grpSpPr>
        <a:xfrm>
          <a:off x="0" y="0"/>
          <a:ext cx="0" cy="0"/>
          <a:chOff x="0" y="0"/>
          <a:chExt cx="0" cy="0"/>
        </a:xfrm>
      </p:grpSpPr>
      <p:sp>
        <p:nvSpPr>
          <p:cNvPr id="67" name="Title Text"/>
          <p:cNvSpPr txBox="1"/>
          <p:nvPr>
            <p:ph type="title"/>
          </p:nvPr>
        </p:nvSpPr>
        <p:spPr>
          <a:xfrm rot="5400000">
            <a:off x="22769403" y="11429893"/>
            <a:ext cx="26334462" cy="9327357"/>
          </a:xfrm>
          <a:prstGeom prst="rect">
            <a:avLst/>
          </a:prstGeom>
        </p:spPr>
        <p:txBody>
          <a:bodyPr>
            <a:normAutofit fontScale="100000" lnSpcReduction="0"/>
          </a:bodyPr>
          <a:lstStyle/>
          <a:p>
            <a:pPr/>
            <a:r>
              <a:t>Title Text</a:t>
            </a:r>
          </a:p>
        </p:txBody>
      </p:sp>
      <p:sp>
        <p:nvSpPr>
          <p:cNvPr id="68" name="Body Level One…"/>
          <p:cNvSpPr txBox="1"/>
          <p:nvPr>
            <p:ph type="body" idx="1"/>
          </p:nvPr>
        </p:nvSpPr>
        <p:spPr>
          <a:xfrm rot="5400000">
            <a:off x="4000394" y="2216836"/>
            <a:ext cx="26334461" cy="27753469"/>
          </a:xfrm>
          <a:prstGeom prst="rect">
            <a:avLst/>
          </a:prstGeom>
        </p:spPr>
        <p:txBody>
          <a:bodyPr>
            <a:normAutofit fontScale="100000" lnSpcReduction="0"/>
          </a:bodyPr>
          <a:lstStyle>
            <a:lvl1pPr marL="374080" indent="-280560">
              <a:spcBef>
                <a:spcPts val="200"/>
              </a:spcBef>
            </a:lvl1pPr>
            <a:lvl2pPr marL="787256" indent="-319655">
              <a:spcBef>
                <a:spcPts val="200"/>
              </a:spcBef>
            </a:lvl2pPr>
            <a:lvl3pPr marL="1216662" indent="-374980">
              <a:spcBef>
                <a:spcPts val="200"/>
              </a:spcBef>
            </a:lvl3pPr>
            <a:lvl4pPr marL="1664015" indent="-448252">
              <a:spcBef>
                <a:spcPts val="200"/>
              </a:spcBef>
            </a:lvl4pPr>
            <a:lvl5pPr marL="2038096" indent="-448252">
              <a:spcBef>
                <a:spcPts val="200"/>
              </a:spcBef>
            </a:lvl5pPr>
          </a:lstStyle>
          <a:p>
            <a:pPr/>
            <a:r>
              <a:t>Body Level One</a:t>
            </a:r>
          </a:p>
          <a:p>
            <a:pPr lvl="1"/>
            <a:r>
              <a:t>Body Level Two</a:t>
            </a:r>
          </a:p>
          <a:p>
            <a:pPr lvl="2"/>
            <a:r>
              <a:t>Body Level Three</a:t>
            </a:r>
          </a:p>
          <a:p>
            <a:pPr lvl="3"/>
            <a:r>
              <a:t>Body Level Four</a:t>
            </a:r>
          </a:p>
          <a:p>
            <a:pPr lvl="4"/>
            <a:r>
              <a:t>Body Level Five</a:t>
            </a:r>
          </a:p>
        </p:txBody>
      </p:sp>
      <p:sp>
        <p:nvSpPr>
          <p:cNvPr id="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CCCCFF"/>
        </a:solidFill>
      </p:bgPr>
    </p:bg>
    <p:spTree>
      <p:nvGrpSpPr>
        <p:cNvPr id="1" name=""/>
        <p:cNvGrpSpPr/>
        <p:nvPr/>
      </p:nvGrpSpPr>
      <p:grpSpPr>
        <a:xfrm>
          <a:off x="0" y="0"/>
          <a:ext cx="0" cy="0"/>
          <a:chOff x="0" y="0"/>
          <a:chExt cx="0" cy="0"/>
        </a:xfrm>
      </p:grpSpPr>
      <p:sp>
        <p:nvSpPr>
          <p:cNvPr id="2" name="Title Text"/>
          <p:cNvSpPr txBox="1"/>
          <p:nvPr>
            <p:ph type="title"/>
          </p:nvPr>
        </p:nvSpPr>
        <p:spPr>
          <a:xfrm>
            <a:off x="2194560" y="441959"/>
            <a:ext cx="39502079" cy="7239001"/>
          </a:xfrm>
          <a:prstGeom prst="rect">
            <a:avLst/>
          </a:prstGeom>
          <a:ln w="12700">
            <a:miter lim="400000"/>
          </a:ln>
          <a:extLst>
            <a:ext uri="{C572A759-6A51-4108-AA02-DFA0A04FC94B}">
              <ma14:wrappingTextBoxFlag xmlns:ma14="http://schemas.microsoft.com/office/mac/drawingml/2011/main" val="1"/>
            </a:ext>
          </a:extLst>
        </p:spPr>
        <p:txBody>
          <a:bodyPr lIns="198550" tIns="198550" rIns="198550" bIns="198550" anchor="ctr"/>
          <a:lstStyle/>
          <a:p>
            <a:pPr/>
            <a:r>
              <a:t>Title Text</a:t>
            </a:r>
          </a:p>
        </p:txBody>
      </p:sp>
      <p:sp>
        <p:nvSpPr>
          <p:cNvPr id="3" name="Body Level One…"/>
          <p:cNvSpPr txBox="1"/>
          <p:nvPr>
            <p:ph type="body" idx="1"/>
          </p:nvPr>
        </p:nvSpPr>
        <p:spPr>
          <a:xfrm>
            <a:off x="2194560" y="7680959"/>
            <a:ext cx="39502079" cy="25237442"/>
          </a:xfrm>
          <a:prstGeom prst="rect">
            <a:avLst/>
          </a:prstGeom>
          <a:ln w="12700">
            <a:miter lim="400000"/>
          </a:ln>
          <a:extLst>
            <a:ext uri="{C572A759-6A51-4108-AA02-DFA0A04FC94B}">
              <ma14:wrappingTextBoxFlag xmlns:ma14="http://schemas.microsoft.com/office/mac/drawingml/2011/main" val="1"/>
            </a:ext>
          </a:extLst>
        </p:spPr>
        <p:txBody>
          <a:bodyPr lIns="198550" tIns="198550" rIns="198550" bIns="198550"/>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39568212" y="29992060"/>
            <a:ext cx="1032101" cy="1094566"/>
          </a:xfrm>
          <a:prstGeom prst="rect">
            <a:avLst/>
          </a:prstGeom>
          <a:ln w="12700">
            <a:miter lim="400000"/>
          </a:ln>
        </p:spPr>
        <p:txBody>
          <a:bodyPr wrap="none" lIns="198550" tIns="198550" rIns="198550" bIns="198550">
            <a:spAutoFit/>
          </a:bodyPr>
          <a:lstStyle>
            <a:lvl1pPr algn="r">
              <a:defRPr sz="4900">
                <a:latin typeface="Times New Roman"/>
                <a:ea typeface="Times New Roman"/>
                <a:cs typeface="Times New Roman"/>
                <a:sym typeface="Times New Roman"/>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19100" u="none">
          <a:ln>
            <a:noFill/>
          </a:ln>
          <a:solidFill>
            <a:srgbClr val="000000"/>
          </a:solidFill>
          <a:uFillTx/>
          <a:latin typeface="Times New Roman"/>
          <a:ea typeface="Times New Roman"/>
          <a:cs typeface="Times New Roman"/>
          <a:sym typeface="Times New Roman"/>
        </a:defRPr>
      </a:lvl1pPr>
      <a:lvl2pPr marL="0" marR="0" indent="0" algn="ctr" defTabSz="914400" rtl="0" latinLnBrk="0">
        <a:lnSpc>
          <a:spcPct val="100000"/>
        </a:lnSpc>
        <a:spcBef>
          <a:spcPts val="0"/>
        </a:spcBef>
        <a:spcAft>
          <a:spcPts val="0"/>
        </a:spcAft>
        <a:buClrTx/>
        <a:buSzTx/>
        <a:buFontTx/>
        <a:buNone/>
        <a:tabLst/>
        <a:defRPr b="0" baseline="0" cap="none" i="0" spc="0" strike="noStrike" sz="19100" u="none">
          <a:ln>
            <a:noFill/>
          </a:ln>
          <a:solidFill>
            <a:srgbClr val="000000"/>
          </a:solidFill>
          <a:uFillTx/>
          <a:latin typeface="Times New Roman"/>
          <a:ea typeface="Times New Roman"/>
          <a:cs typeface="Times New Roman"/>
          <a:sym typeface="Times New Roman"/>
        </a:defRPr>
      </a:lvl2pPr>
      <a:lvl3pPr marL="0" marR="0" indent="0" algn="ctr" defTabSz="914400" rtl="0" latinLnBrk="0">
        <a:lnSpc>
          <a:spcPct val="100000"/>
        </a:lnSpc>
        <a:spcBef>
          <a:spcPts val="0"/>
        </a:spcBef>
        <a:spcAft>
          <a:spcPts val="0"/>
        </a:spcAft>
        <a:buClrTx/>
        <a:buSzTx/>
        <a:buFontTx/>
        <a:buNone/>
        <a:tabLst/>
        <a:defRPr b="0" baseline="0" cap="none" i="0" spc="0" strike="noStrike" sz="19100" u="none">
          <a:ln>
            <a:noFill/>
          </a:ln>
          <a:solidFill>
            <a:srgbClr val="000000"/>
          </a:solidFill>
          <a:uFillTx/>
          <a:latin typeface="Times New Roman"/>
          <a:ea typeface="Times New Roman"/>
          <a:cs typeface="Times New Roman"/>
          <a:sym typeface="Times New Roman"/>
        </a:defRPr>
      </a:lvl3pPr>
      <a:lvl4pPr marL="0" marR="0" indent="0" algn="ctr" defTabSz="914400" rtl="0" latinLnBrk="0">
        <a:lnSpc>
          <a:spcPct val="100000"/>
        </a:lnSpc>
        <a:spcBef>
          <a:spcPts val="0"/>
        </a:spcBef>
        <a:spcAft>
          <a:spcPts val="0"/>
        </a:spcAft>
        <a:buClrTx/>
        <a:buSzTx/>
        <a:buFontTx/>
        <a:buNone/>
        <a:tabLst/>
        <a:defRPr b="0" baseline="0" cap="none" i="0" spc="0" strike="noStrike" sz="19100" u="none">
          <a:ln>
            <a:noFill/>
          </a:ln>
          <a:solidFill>
            <a:srgbClr val="000000"/>
          </a:solidFill>
          <a:uFillTx/>
          <a:latin typeface="Times New Roman"/>
          <a:ea typeface="Times New Roman"/>
          <a:cs typeface="Times New Roman"/>
          <a:sym typeface="Times New Roman"/>
        </a:defRPr>
      </a:lvl4pPr>
      <a:lvl5pPr marL="0" marR="0" indent="0" algn="ctr" defTabSz="914400" rtl="0" latinLnBrk="0">
        <a:lnSpc>
          <a:spcPct val="100000"/>
        </a:lnSpc>
        <a:spcBef>
          <a:spcPts val="0"/>
        </a:spcBef>
        <a:spcAft>
          <a:spcPts val="0"/>
        </a:spcAft>
        <a:buClrTx/>
        <a:buSzTx/>
        <a:buFontTx/>
        <a:buNone/>
        <a:tabLst/>
        <a:defRPr b="0" baseline="0" cap="none" i="0" spc="0" strike="noStrike" sz="19100" u="none">
          <a:ln>
            <a:noFill/>
          </a:ln>
          <a:solidFill>
            <a:srgbClr val="000000"/>
          </a:solidFill>
          <a:uFillTx/>
          <a:latin typeface="Times New Roman"/>
          <a:ea typeface="Times New Roman"/>
          <a:cs typeface="Times New Roman"/>
          <a:sym typeface="Times New Roman"/>
        </a:defRPr>
      </a:lvl5pPr>
      <a:lvl6pPr marL="0" marR="0" indent="0" algn="ctr" defTabSz="914400" rtl="0" latinLnBrk="0">
        <a:lnSpc>
          <a:spcPct val="100000"/>
        </a:lnSpc>
        <a:spcBef>
          <a:spcPts val="0"/>
        </a:spcBef>
        <a:spcAft>
          <a:spcPts val="0"/>
        </a:spcAft>
        <a:buClrTx/>
        <a:buSzTx/>
        <a:buFontTx/>
        <a:buNone/>
        <a:tabLst/>
        <a:defRPr b="0" baseline="0" cap="none" i="0" spc="0" strike="noStrike" sz="19100" u="none">
          <a:ln>
            <a:noFill/>
          </a:ln>
          <a:solidFill>
            <a:srgbClr val="000000"/>
          </a:solidFill>
          <a:uFillTx/>
          <a:latin typeface="Times New Roman"/>
          <a:ea typeface="Times New Roman"/>
          <a:cs typeface="Times New Roman"/>
          <a:sym typeface="Times New Roman"/>
        </a:defRPr>
      </a:lvl6pPr>
      <a:lvl7pPr marL="0" marR="0" indent="0" algn="ctr" defTabSz="914400" rtl="0" latinLnBrk="0">
        <a:lnSpc>
          <a:spcPct val="100000"/>
        </a:lnSpc>
        <a:spcBef>
          <a:spcPts val="0"/>
        </a:spcBef>
        <a:spcAft>
          <a:spcPts val="0"/>
        </a:spcAft>
        <a:buClrTx/>
        <a:buSzTx/>
        <a:buFontTx/>
        <a:buNone/>
        <a:tabLst/>
        <a:defRPr b="0" baseline="0" cap="none" i="0" spc="0" strike="noStrike" sz="19100" u="none">
          <a:ln>
            <a:noFill/>
          </a:ln>
          <a:solidFill>
            <a:srgbClr val="000000"/>
          </a:solidFill>
          <a:uFillTx/>
          <a:latin typeface="Times New Roman"/>
          <a:ea typeface="Times New Roman"/>
          <a:cs typeface="Times New Roman"/>
          <a:sym typeface="Times New Roman"/>
        </a:defRPr>
      </a:lvl7pPr>
      <a:lvl8pPr marL="0" marR="0" indent="0" algn="ctr" defTabSz="914400" rtl="0" latinLnBrk="0">
        <a:lnSpc>
          <a:spcPct val="100000"/>
        </a:lnSpc>
        <a:spcBef>
          <a:spcPts val="0"/>
        </a:spcBef>
        <a:spcAft>
          <a:spcPts val="0"/>
        </a:spcAft>
        <a:buClrTx/>
        <a:buSzTx/>
        <a:buFontTx/>
        <a:buNone/>
        <a:tabLst/>
        <a:defRPr b="0" baseline="0" cap="none" i="0" spc="0" strike="noStrike" sz="19100" u="none">
          <a:ln>
            <a:noFill/>
          </a:ln>
          <a:solidFill>
            <a:srgbClr val="000000"/>
          </a:solidFill>
          <a:uFillTx/>
          <a:latin typeface="Times New Roman"/>
          <a:ea typeface="Times New Roman"/>
          <a:cs typeface="Times New Roman"/>
          <a:sym typeface="Times New Roman"/>
        </a:defRPr>
      </a:lvl8pPr>
      <a:lvl9pPr marL="0" marR="0" indent="0" algn="ctr" defTabSz="914400" rtl="0" latinLnBrk="0">
        <a:lnSpc>
          <a:spcPct val="100000"/>
        </a:lnSpc>
        <a:spcBef>
          <a:spcPts val="0"/>
        </a:spcBef>
        <a:spcAft>
          <a:spcPts val="0"/>
        </a:spcAft>
        <a:buClrTx/>
        <a:buSzTx/>
        <a:buFontTx/>
        <a:buNone/>
        <a:tabLst/>
        <a:defRPr b="0" baseline="0" cap="none" i="0" spc="0" strike="noStrike" sz="19100" u="none">
          <a:ln>
            <a:noFill/>
          </a:ln>
          <a:solidFill>
            <a:srgbClr val="000000"/>
          </a:solidFill>
          <a:uFillTx/>
          <a:latin typeface="Times New Roman"/>
          <a:ea typeface="Times New Roman"/>
          <a:cs typeface="Times New Roman"/>
          <a:sym typeface="Times New Roman"/>
        </a:defRPr>
      </a:lvl9pPr>
    </p:titleStyle>
    <p:bodyStyle>
      <a:lvl1pPr marL="457200" marR="0" indent="-1111250" algn="l" defTabSz="914400" rtl="0" latinLnBrk="0">
        <a:lnSpc>
          <a:spcPct val="100000"/>
        </a:lnSpc>
        <a:spcBef>
          <a:spcPts val="2700"/>
        </a:spcBef>
        <a:spcAft>
          <a:spcPts val="0"/>
        </a:spcAft>
        <a:buClr>
          <a:srgbClr val="000000"/>
        </a:buClr>
        <a:buSzPts val="13900"/>
        <a:buFont typeface="Times New Roman"/>
        <a:buChar char="•"/>
        <a:tabLst/>
        <a:defRPr b="0" baseline="0" cap="none" i="0" spc="0" strike="noStrike" sz="13900" u="none">
          <a:ln>
            <a:noFill/>
          </a:ln>
          <a:solidFill>
            <a:srgbClr val="000000"/>
          </a:solidFill>
          <a:uFillTx/>
          <a:latin typeface="Times New Roman"/>
          <a:ea typeface="Times New Roman"/>
          <a:cs typeface="Times New Roman"/>
          <a:sym typeface="Times New Roman"/>
        </a:defRPr>
      </a:lvl1pPr>
      <a:lvl2pPr marL="1054204" marR="0" indent="-1143104" algn="l" defTabSz="914400" rtl="0" latinLnBrk="0">
        <a:lnSpc>
          <a:spcPct val="100000"/>
        </a:lnSpc>
        <a:spcBef>
          <a:spcPts val="2700"/>
        </a:spcBef>
        <a:spcAft>
          <a:spcPts val="0"/>
        </a:spcAft>
        <a:buClr>
          <a:srgbClr val="000000"/>
        </a:buClr>
        <a:buSzPts val="13900"/>
        <a:buFont typeface="Times New Roman"/>
        <a:buChar char="–"/>
        <a:tabLst/>
        <a:defRPr b="0" baseline="0" cap="none" i="0" spc="0" strike="noStrike" sz="13900" u="none">
          <a:ln>
            <a:noFill/>
          </a:ln>
          <a:solidFill>
            <a:srgbClr val="000000"/>
          </a:solidFill>
          <a:uFillTx/>
          <a:latin typeface="Times New Roman"/>
          <a:ea typeface="Times New Roman"/>
          <a:cs typeface="Times New Roman"/>
          <a:sym typeface="Times New Roman"/>
        </a:defRPr>
      </a:lvl2pPr>
      <a:lvl3pPr marL="1670782" marR="0" indent="-1188182" algn="l" defTabSz="914400" rtl="0" latinLnBrk="0">
        <a:lnSpc>
          <a:spcPct val="100000"/>
        </a:lnSpc>
        <a:spcBef>
          <a:spcPts val="2700"/>
        </a:spcBef>
        <a:spcAft>
          <a:spcPts val="0"/>
        </a:spcAft>
        <a:buClr>
          <a:srgbClr val="000000"/>
        </a:buClr>
        <a:buSzPts val="13900"/>
        <a:buFont typeface="Times New Roman"/>
        <a:buChar char="•"/>
        <a:tabLst/>
        <a:defRPr b="0" baseline="0" cap="none" i="0" spc="0" strike="noStrike" sz="13900" u="none">
          <a:ln>
            <a:noFill/>
          </a:ln>
          <a:solidFill>
            <a:srgbClr val="000000"/>
          </a:solidFill>
          <a:uFillTx/>
          <a:latin typeface="Times New Roman"/>
          <a:ea typeface="Times New Roman"/>
          <a:cs typeface="Times New Roman"/>
          <a:sym typeface="Times New Roman"/>
        </a:defRPr>
      </a:lvl3pPr>
      <a:lvl4pPr marL="2295634" marR="0" indent="-1247884" algn="l" defTabSz="914400" rtl="0" latinLnBrk="0">
        <a:lnSpc>
          <a:spcPct val="100000"/>
        </a:lnSpc>
        <a:spcBef>
          <a:spcPts val="2700"/>
        </a:spcBef>
        <a:spcAft>
          <a:spcPts val="0"/>
        </a:spcAft>
        <a:buClr>
          <a:srgbClr val="000000"/>
        </a:buClr>
        <a:buSzPts val="13900"/>
        <a:buFont typeface="Times New Roman"/>
        <a:buChar char="–"/>
        <a:tabLst/>
        <a:defRPr b="0" baseline="0" cap="none" i="0" spc="0" strike="noStrike" sz="13900" u="none">
          <a:ln>
            <a:noFill/>
          </a:ln>
          <a:solidFill>
            <a:srgbClr val="000000"/>
          </a:solidFill>
          <a:uFillTx/>
          <a:latin typeface="Times New Roman"/>
          <a:ea typeface="Times New Roman"/>
          <a:cs typeface="Times New Roman"/>
          <a:sym typeface="Times New Roman"/>
        </a:defRPr>
      </a:lvl4pPr>
      <a:lvl5pPr marL="2752834" marR="0" indent="-1247884" algn="l" defTabSz="914400" rtl="0" latinLnBrk="0">
        <a:lnSpc>
          <a:spcPct val="100000"/>
        </a:lnSpc>
        <a:spcBef>
          <a:spcPts val="2700"/>
        </a:spcBef>
        <a:spcAft>
          <a:spcPts val="0"/>
        </a:spcAft>
        <a:buClr>
          <a:srgbClr val="000000"/>
        </a:buClr>
        <a:buSzPts val="13900"/>
        <a:buFont typeface="Times New Roman"/>
        <a:buChar char="»"/>
        <a:tabLst/>
        <a:defRPr b="0" baseline="0" cap="none" i="0" spc="0" strike="noStrike" sz="13900" u="none">
          <a:ln>
            <a:noFill/>
          </a:ln>
          <a:solidFill>
            <a:srgbClr val="000000"/>
          </a:solidFill>
          <a:uFillTx/>
          <a:latin typeface="Times New Roman"/>
          <a:ea typeface="Times New Roman"/>
          <a:cs typeface="Times New Roman"/>
          <a:sym typeface="Times New Roman"/>
        </a:defRPr>
      </a:lvl5pPr>
      <a:lvl6pPr marL="3210034" marR="0" indent="-1247884" algn="l" defTabSz="914400" rtl="0" latinLnBrk="0">
        <a:lnSpc>
          <a:spcPct val="100000"/>
        </a:lnSpc>
        <a:spcBef>
          <a:spcPts val="2700"/>
        </a:spcBef>
        <a:spcAft>
          <a:spcPts val="0"/>
        </a:spcAft>
        <a:buClr>
          <a:srgbClr val="000000"/>
        </a:buClr>
        <a:buSzPts val="13900"/>
        <a:buFont typeface="Times New Roman"/>
        <a:buChar char="»"/>
        <a:tabLst/>
        <a:defRPr b="0" baseline="0" cap="none" i="0" spc="0" strike="noStrike" sz="13900" u="none">
          <a:ln>
            <a:noFill/>
          </a:ln>
          <a:solidFill>
            <a:srgbClr val="000000"/>
          </a:solidFill>
          <a:uFillTx/>
          <a:latin typeface="Times New Roman"/>
          <a:ea typeface="Times New Roman"/>
          <a:cs typeface="Times New Roman"/>
          <a:sym typeface="Times New Roman"/>
        </a:defRPr>
      </a:lvl6pPr>
      <a:lvl7pPr marL="3667234" marR="0" indent="-1247884" algn="l" defTabSz="914400" rtl="0" latinLnBrk="0">
        <a:lnSpc>
          <a:spcPct val="100000"/>
        </a:lnSpc>
        <a:spcBef>
          <a:spcPts val="2700"/>
        </a:spcBef>
        <a:spcAft>
          <a:spcPts val="0"/>
        </a:spcAft>
        <a:buClr>
          <a:srgbClr val="000000"/>
        </a:buClr>
        <a:buSzPts val="13900"/>
        <a:buFont typeface="Times New Roman"/>
        <a:buChar char="»"/>
        <a:tabLst/>
        <a:defRPr b="0" baseline="0" cap="none" i="0" spc="0" strike="noStrike" sz="13900" u="none">
          <a:ln>
            <a:noFill/>
          </a:ln>
          <a:solidFill>
            <a:srgbClr val="000000"/>
          </a:solidFill>
          <a:uFillTx/>
          <a:latin typeface="Times New Roman"/>
          <a:ea typeface="Times New Roman"/>
          <a:cs typeface="Times New Roman"/>
          <a:sym typeface="Times New Roman"/>
        </a:defRPr>
      </a:lvl7pPr>
      <a:lvl8pPr marL="4124434" marR="0" indent="-1247884" algn="l" defTabSz="914400" rtl="0" latinLnBrk="0">
        <a:lnSpc>
          <a:spcPct val="100000"/>
        </a:lnSpc>
        <a:spcBef>
          <a:spcPts val="2700"/>
        </a:spcBef>
        <a:spcAft>
          <a:spcPts val="0"/>
        </a:spcAft>
        <a:buClr>
          <a:srgbClr val="000000"/>
        </a:buClr>
        <a:buSzPts val="13900"/>
        <a:buFont typeface="Times New Roman"/>
        <a:buChar char="»"/>
        <a:tabLst/>
        <a:defRPr b="0" baseline="0" cap="none" i="0" spc="0" strike="noStrike" sz="13900" u="none">
          <a:ln>
            <a:noFill/>
          </a:ln>
          <a:solidFill>
            <a:srgbClr val="000000"/>
          </a:solidFill>
          <a:uFillTx/>
          <a:latin typeface="Times New Roman"/>
          <a:ea typeface="Times New Roman"/>
          <a:cs typeface="Times New Roman"/>
          <a:sym typeface="Times New Roman"/>
        </a:defRPr>
      </a:lvl8pPr>
      <a:lvl9pPr marL="4581634" marR="0" indent="-1247884" algn="l" defTabSz="914400" rtl="0" latinLnBrk="0">
        <a:lnSpc>
          <a:spcPct val="100000"/>
        </a:lnSpc>
        <a:spcBef>
          <a:spcPts val="2700"/>
        </a:spcBef>
        <a:spcAft>
          <a:spcPts val="0"/>
        </a:spcAft>
        <a:buClr>
          <a:srgbClr val="000000"/>
        </a:buClr>
        <a:buSzPts val="13900"/>
        <a:buFont typeface="Times New Roman"/>
        <a:buChar char="»"/>
        <a:tabLst/>
        <a:defRPr b="0" baseline="0" cap="none" i="0" spc="0" strike="noStrike" sz="13900" u="none">
          <a:ln>
            <a:noFill/>
          </a:ln>
          <a:solidFill>
            <a:srgbClr val="000000"/>
          </a:solidFill>
          <a:uFillTx/>
          <a:latin typeface="Times New Roman"/>
          <a:ea typeface="Times New Roman"/>
          <a:cs typeface="Times New Roman"/>
          <a:sym typeface="Times New Roman"/>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4900" u="none">
          <a:ln>
            <a:noFill/>
          </a:ln>
          <a:solidFill>
            <a:schemeClr val="tx1"/>
          </a:solidFill>
          <a:uFillTx/>
          <a:latin typeface="+mn-lt"/>
          <a:ea typeface="+mn-ea"/>
          <a:cs typeface="+mn-cs"/>
          <a:sym typeface="Times New Roman"/>
        </a:defRPr>
      </a:lvl1pPr>
      <a:lvl2pPr marL="0" marR="0" indent="0" algn="r" defTabSz="914400" rtl="0" latinLnBrk="0">
        <a:lnSpc>
          <a:spcPct val="100000"/>
        </a:lnSpc>
        <a:spcBef>
          <a:spcPts val="0"/>
        </a:spcBef>
        <a:spcAft>
          <a:spcPts val="0"/>
        </a:spcAft>
        <a:buClrTx/>
        <a:buSzTx/>
        <a:buFontTx/>
        <a:buNone/>
        <a:tabLst/>
        <a:defRPr b="0" baseline="0" cap="none" i="0" spc="0" strike="noStrike" sz="4900" u="none">
          <a:ln>
            <a:noFill/>
          </a:ln>
          <a:solidFill>
            <a:schemeClr val="tx1"/>
          </a:solidFill>
          <a:uFillTx/>
          <a:latin typeface="+mn-lt"/>
          <a:ea typeface="+mn-ea"/>
          <a:cs typeface="+mn-cs"/>
          <a:sym typeface="Times New Roman"/>
        </a:defRPr>
      </a:lvl2pPr>
      <a:lvl3pPr marL="0" marR="0" indent="0" algn="r" defTabSz="914400" rtl="0" latinLnBrk="0">
        <a:lnSpc>
          <a:spcPct val="100000"/>
        </a:lnSpc>
        <a:spcBef>
          <a:spcPts val="0"/>
        </a:spcBef>
        <a:spcAft>
          <a:spcPts val="0"/>
        </a:spcAft>
        <a:buClrTx/>
        <a:buSzTx/>
        <a:buFontTx/>
        <a:buNone/>
        <a:tabLst/>
        <a:defRPr b="0" baseline="0" cap="none" i="0" spc="0" strike="noStrike" sz="4900" u="none">
          <a:ln>
            <a:noFill/>
          </a:ln>
          <a:solidFill>
            <a:schemeClr val="tx1"/>
          </a:solidFill>
          <a:uFillTx/>
          <a:latin typeface="+mn-lt"/>
          <a:ea typeface="+mn-ea"/>
          <a:cs typeface="+mn-cs"/>
          <a:sym typeface="Times New Roman"/>
        </a:defRPr>
      </a:lvl3pPr>
      <a:lvl4pPr marL="0" marR="0" indent="0" algn="r" defTabSz="914400" rtl="0" latinLnBrk="0">
        <a:lnSpc>
          <a:spcPct val="100000"/>
        </a:lnSpc>
        <a:spcBef>
          <a:spcPts val="0"/>
        </a:spcBef>
        <a:spcAft>
          <a:spcPts val="0"/>
        </a:spcAft>
        <a:buClrTx/>
        <a:buSzTx/>
        <a:buFontTx/>
        <a:buNone/>
        <a:tabLst/>
        <a:defRPr b="0" baseline="0" cap="none" i="0" spc="0" strike="noStrike" sz="4900" u="none">
          <a:ln>
            <a:noFill/>
          </a:ln>
          <a:solidFill>
            <a:schemeClr val="tx1"/>
          </a:solidFill>
          <a:uFillTx/>
          <a:latin typeface="+mn-lt"/>
          <a:ea typeface="+mn-ea"/>
          <a:cs typeface="+mn-cs"/>
          <a:sym typeface="Times New Roman"/>
        </a:defRPr>
      </a:lvl4pPr>
      <a:lvl5pPr marL="0" marR="0" indent="0" algn="r" defTabSz="914400" rtl="0" latinLnBrk="0">
        <a:lnSpc>
          <a:spcPct val="100000"/>
        </a:lnSpc>
        <a:spcBef>
          <a:spcPts val="0"/>
        </a:spcBef>
        <a:spcAft>
          <a:spcPts val="0"/>
        </a:spcAft>
        <a:buClrTx/>
        <a:buSzTx/>
        <a:buFontTx/>
        <a:buNone/>
        <a:tabLst/>
        <a:defRPr b="0" baseline="0" cap="none" i="0" spc="0" strike="noStrike" sz="4900" u="none">
          <a:ln>
            <a:noFill/>
          </a:ln>
          <a:solidFill>
            <a:schemeClr val="tx1"/>
          </a:solidFill>
          <a:uFillTx/>
          <a:latin typeface="+mn-lt"/>
          <a:ea typeface="+mn-ea"/>
          <a:cs typeface="+mn-cs"/>
          <a:sym typeface="Times New Roman"/>
        </a:defRPr>
      </a:lvl5pPr>
      <a:lvl6pPr marL="0" marR="0" indent="0" algn="r" defTabSz="914400" rtl="0" latinLnBrk="0">
        <a:lnSpc>
          <a:spcPct val="100000"/>
        </a:lnSpc>
        <a:spcBef>
          <a:spcPts val="0"/>
        </a:spcBef>
        <a:spcAft>
          <a:spcPts val="0"/>
        </a:spcAft>
        <a:buClrTx/>
        <a:buSzTx/>
        <a:buFontTx/>
        <a:buNone/>
        <a:tabLst/>
        <a:defRPr b="0" baseline="0" cap="none" i="0" spc="0" strike="noStrike" sz="4900" u="none">
          <a:ln>
            <a:noFill/>
          </a:ln>
          <a:solidFill>
            <a:schemeClr val="tx1"/>
          </a:solidFill>
          <a:uFillTx/>
          <a:latin typeface="+mn-lt"/>
          <a:ea typeface="+mn-ea"/>
          <a:cs typeface="+mn-cs"/>
          <a:sym typeface="Times New Roman"/>
        </a:defRPr>
      </a:lvl6pPr>
      <a:lvl7pPr marL="0" marR="0" indent="0" algn="r" defTabSz="914400" rtl="0" latinLnBrk="0">
        <a:lnSpc>
          <a:spcPct val="100000"/>
        </a:lnSpc>
        <a:spcBef>
          <a:spcPts val="0"/>
        </a:spcBef>
        <a:spcAft>
          <a:spcPts val="0"/>
        </a:spcAft>
        <a:buClrTx/>
        <a:buSzTx/>
        <a:buFontTx/>
        <a:buNone/>
        <a:tabLst/>
        <a:defRPr b="0" baseline="0" cap="none" i="0" spc="0" strike="noStrike" sz="4900" u="none">
          <a:ln>
            <a:noFill/>
          </a:ln>
          <a:solidFill>
            <a:schemeClr val="tx1"/>
          </a:solidFill>
          <a:uFillTx/>
          <a:latin typeface="+mn-lt"/>
          <a:ea typeface="+mn-ea"/>
          <a:cs typeface="+mn-cs"/>
          <a:sym typeface="Times New Roman"/>
        </a:defRPr>
      </a:lvl7pPr>
      <a:lvl8pPr marL="0" marR="0" indent="0" algn="r" defTabSz="914400" rtl="0" latinLnBrk="0">
        <a:lnSpc>
          <a:spcPct val="100000"/>
        </a:lnSpc>
        <a:spcBef>
          <a:spcPts val="0"/>
        </a:spcBef>
        <a:spcAft>
          <a:spcPts val="0"/>
        </a:spcAft>
        <a:buClrTx/>
        <a:buSzTx/>
        <a:buFontTx/>
        <a:buNone/>
        <a:tabLst/>
        <a:defRPr b="0" baseline="0" cap="none" i="0" spc="0" strike="noStrike" sz="4900" u="none">
          <a:ln>
            <a:noFill/>
          </a:ln>
          <a:solidFill>
            <a:schemeClr val="tx1"/>
          </a:solidFill>
          <a:uFillTx/>
          <a:latin typeface="+mn-lt"/>
          <a:ea typeface="+mn-ea"/>
          <a:cs typeface="+mn-cs"/>
          <a:sym typeface="Times New Roman"/>
        </a:defRPr>
      </a:lvl8pPr>
      <a:lvl9pPr marL="0" marR="0" indent="0" algn="r" defTabSz="914400" rtl="0" latinLnBrk="0">
        <a:lnSpc>
          <a:spcPct val="100000"/>
        </a:lnSpc>
        <a:spcBef>
          <a:spcPts val="0"/>
        </a:spcBef>
        <a:spcAft>
          <a:spcPts val="0"/>
        </a:spcAft>
        <a:buClrTx/>
        <a:buSzTx/>
        <a:buFontTx/>
        <a:buNone/>
        <a:tabLst/>
        <a:defRPr b="0" baseline="0" cap="none" i="0" spc="0" strike="noStrike" sz="4900" u="none">
          <a:ln>
            <a:noFill/>
          </a:ln>
          <a:solidFill>
            <a:schemeClr val="tx1"/>
          </a:solidFill>
          <a:uFillTx/>
          <a:latin typeface="+mn-lt"/>
          <a:ea typeface="+mn-ea"/>
          <a:cs typeface="+mn-cs"/>
          <a:sym typeface="Times New Roman"/>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jpeg"/><Relationship Id="rId6" Type="http://schemas.openxmlformats.org/officeDocument/2006/relationships/image" Target="../media/image3.png"/><Relationship Id="rId7" Type="http://schemas.openxmlformats.org/officeDocument/2006/relationships/image" Target="../media/image4.png"/><Relationship Id="rId8" Type="http://schemas.openxmlformats.org/officeDocument/2006/relationships/image" Target="../media/image5.png"/><Relationship Id="rId9" Type="http://schemas.openxmlformats.org/officeDocument/2006/relationships/image" Target="../media/image6.png"/><Relationship Id="rId10" Type="http://schemas.openxmlformats.org/officeDocument/2006/relationships/image" Target="../media/image7.png"/><Relationship Id="rId11" Type="http://schemas.openxmlformats.org/officeDocument/2006/relationships/image" Target="../media/image8.png"/><Relationship Id="rId12" Type="http://schemas.openxmlformats.org/officeDocument/2006/relationships/image" Target="../media/image9.png"/><Relationship Id="rId13" Type="http://schemas.openxmlformats.org/officeDocument/2006/relationships/image" Target="../media/image10.png"/><Relationship Id="rId14" Type="http://schemas.openxmlformats.org/officeDocument/2006/relationships/image" Target="../media/image11.png"/><Relationship Id="rId15" Type="http://schemas.openxmlformats.org/officeDocument/2006/relationships/image" Target="../media/image12.png"/><Relationship Id="rId16" Type="http://schemas.openxmlformats.org/officeDocument/2006/relationships/image" Target="../media/image2.jpeg"/><Relationship Id="rId17" Type="http://schemas.openxmlformats.org/officeDocument/2006/relationships/image" Target="../media/image13.png"/><Relationship Id="rId18" Type="http://schemas.openxmlformats.org/officeDocument/2006/relationships/image" Target="../media/image3.jpeg"/><Relationship Id="rId19" Type="http://schemas.openxmlformats.org/officeDocument/2006/relationships/image" Target="../media/image14.png"/><Relationship Id="rId20" Type="http://schemas.openxmlformats.org/officeDocument/2006/relationships/image" Target="../media/image15.png"/><Relationship Id="rId21" Type="http://schemas.openxmlformats.org/officeDocument/2006/relationships/image" Target="../media/image16.png"/><Relationship Id="rId22" Type="http://schemas.openxmlformats.org/officeDocument/2006/relationships/image" Target="../media/image4.jpeg"/><Relationship Id="rId23"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A0A0E0"/>
            </a:gs>
            <a:gs pos="11000">
              <a:schemeClr val="accent3">
                <a:lumOff val="44000"/>
              </a:schemeClr>
            </a:gs>
          </a:gsLst>
          <a:lin ang="5400000" scaled="0"/>
        </a:gradFill>
      </p:bgPr>
    </p:bg>
    <p:spTree>
      <p:nvGrpSpPr>
        <p:cNvPr id="1" name=""/>
        <p:cNvGrpSpPr/>
        <p:nvPr/>
      </p:nvGrpSpPr>
      <p:grpSpPr>
        <a:xfrm>
          <a:off x="0" y="0"/>
          <a:ext cx="0" cy="0"/>
          <a:chOff x="0" y="0"/>
          <a:chExt cx="0" cy="0"/>
        </a:xfrm>
      </p:grpSpPr>
      <p:sp>
        <p:nvSpPr>
          <p:cNvPr id="78" name="Google Shape;142;p13"/>
          <p:cNvSpPr/>
          <p:nvPr/>
        </p:nvSpPr>
        <p:spPr>
          <a:xfrm>
            <a:off x="13228798" y="11963400"/>
            <a:ext cx="16443621" cy="11475967"/>
          </a:xfrm>
          <a:prstGeom prst="rect">
            <a:avLst/>
          </a:prstGeom>
          <a:ln w="127000" cap="rnd">
            <a:solidFill>
              <a:srgbClr val="FF0000"/>
            </a:solidFill>
          </a:ln>
        </p:spPr>
        <p:txBody>
          <a:bodyPr lIns="45719" rIns="45719"/>
          <a:lstStyle/>
          <a:p>
            <a:pPr>
              <a:lnSpc>
                <a:spcPct val="150000"/>
              </a:lnSpc>
              <a:spcBef>
                <a:spcPts val="1200"/>
              </a:spcBef>
              <a:defRPr sz="3200">
                <a:latin typeface="Segoe UI"/>
                <a:ea typeface="Segoe UI"/>
                <a:cs typeface="Segoe UI"/>
                <a:sym typeface="Segoe UI"/>
              </a:defRPr>
            </a:pPr>
          </a:p>
        </p:txBody>
      </p:sp>
      <p:sp>
        <p:nvSpPr>
          <p:cNvPr id="79" name="Google Shape;142;p13"/>
          <p:cNvSpPr/>
          <p:nvPr/>
        </p:nvSpPr>
        <p:spPr>
          <a:xfrm>
            <a:off x="609600" y="23698200"/>
            <a:ext cx="14782800" cy="8915400"/>
          </a:xfrm>
          <a:prstGeom prst="rect">
            <a:avLst/>
          </a:prstGeom>
          <a:ln w="127000" cap="rnd">
            <a:solidFill>
              <a:srgbClr val="00B0F0"/>
            </a:solidFill>
          </a:ln>
        </p:spPr>
        <p:txBody>
          <a:bodyPr lIns="45719" rIns="45719"/>
          <a:lstStyle/>
          <a:p>
            <a:pPr>
              <a:lnSpc>
                <a:spcPct val="150000"/>
              </a:lnSpc>
              <a:spcBef>
                <a:spcPts val="1200"/>
              </a:spcBef>
              <a:defRPr sz="3200">
                <a:latin typeface="Segoe UI"/>
                <a:ea typeface="Segoe UI"/>
                <a:cs typeface="Segoe UI"/>
                <a:sym typeface="Segoe UI"/>
              </a:defRPr>
            </a:pPr>
          </a:p>
        </p:txBody>
      </p:sp>
      <p:sp>
        <p:nvSpPr>
          <p:cNvPr id="80" name="Google Shape;142;p13"/>
          <p:cNvSpPr/>
          <p:nvPr/>
        </p:nvSpPr>
        <p:spPr>
          <a:xfrm>
            <a:off x="29946600" y="11963400"/>
            <a:ext cx="13334999" cy="11480409"/>
          </a:xfrm>
          <a:prstGeom prst="rect">
            <a:avLst/>
          </a:prstGeom>
          <a:ln w="127000" cap="rnd">
            <a:solidFill>
              <a:srgbClr val="FFC000"/>
            </a:solidFill>
          </a:ln>
        </p:spPr>
        <p:txBody>
          <a:bodyPr lIns="45719" rIns="45719"/>
          <a:lstStyle/>
          <a:p>
            <a:pPr>
              <a:lnSpc>
                <a:spcPct val="150000"/>
              </a:lnSpc>
              <a:spcBef>
                <a:spcPts val="1200"/>
              </a:spcBef>
              <a:defRPr sz="3200">
                <a:latin typeface="Segoe UI"/>
                <a:ea typeface="Segoe UI"/>
                <a:cs typeface="Segoe UI"/>
                <a:sym typeface="Segoe UI"/>
              </a:defRPr>
            </a:pPr>
          </a:p>
        </p:txBody>
      </p:sp>
      <p:grpSp>
        <p:nvGrpSpPr>
          <p:cNvPr id="96" name="Group 6"/>
          <p:cNvGrpSpPr/>
          <p:nvPr/>
        </p:nvGrpSpPr>
        <p:grpSpPr>
          <a:xfrm>
            <a:off x="30484970" y="18603929"/>
            <a:ext cx="6243431" cy="4408471"/>
            <a:chOff x="0" y="0"/>
            <a:chExt cx="6243430" cy="4408470"/>
          </a:xfrm>
        </p:grpSpPr>
        <p:sp>
          <p:nvSpPr>
            <p:cNvPr id="81" name="object 11"/>
            <p:cNvSpPr/>
            <p:nvPr/>
          </p:nvSpPr>
          <p:spPr>
            <a:xfrm flipH="1">
              <a:off x="0" y="0"/>
              <a:ext cx="6243431" cy="4408471"/>
            </a:xfrm>
            <a:prstGeom prst="rect">
              <a:avLst/>
            </a:prstGeom>
            <a:blipFill rotWithShape="1">
              <a:blip r:embed="rId3"/>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82" name="object 14"/>
            <p:cNvSpPr/>
            <p:nvPr/>
          </p:nvSpPr>
          <p:spPr>
            <a:xfrm flipH="1">
              <a:off x="4564023" y="1838933"/>
              <a:ext cx="855663" cy="776118"/>
            </a:xfrm>
            <a:prstGeom prst="rect">
              <a:avLst/>
            </a:prstGeom>
            <a:blipFill rotWithShape="1">
              <a:blip r:embed="rId4"/>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83" name="object 15"/>
            <p:cNvSpPr/>
            <p:nvPr/>
          </p:nvSpPr>
          <p:spPr>
            <a:xfrm flipH="1">
              <a:off x="4616419" y="1875116"/>
              <a:ext cx="750871" cy="681486"/>
            </a:xfrm>
            <a:prstGeom prst="rect">
              <a:avLst/>
            </a:prstGeom>
            <a:noFill/>
            <a:ln w="94237" cap="flat">
              <a:solidFill>
                <a:srgbClr val="FFBC00"/>
              </a:solidFill>
              <a:prstDash val="lgDash"/>
              <a:round/>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84" name="object 16"/>
            <p:cNvSpPr/>
            <p:nvPr/>
          </p:nvSpPr>
          <p:spPr>
            <a:xfrm flipH="1">
              <a:off x="4564023" y="328598"/>
              <a:ext cx="855663" cy="776118"/>
            </a:xfrm>
            <a:prstGeom prst="rect">
              <a:avLst/>
            </a:prstGeom>
            <a:blipFill rotWithShape="1">
              <a:blip r:embed="rId4"/>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85" name="object 17"/>
            <p:cNvSpPr/>
            <p:nvPr/>
          </p:nvSpPr>
          <p:spPr>
            <a:xfrm flipH="1">
              <a:off x="4616419" y="364781"/>
              <a:ext cx="750871" cy="681486"/>
            </a:xfrm>
            <a:prstGeom prst="rect">
              <a:avLst/>
            </a:prstGeom>
            <a:noFill/>
            <a:ln w="94237" cap="flat">
              <a:solidFill>
                <a:srgbClr val="FF0081"/>
              </a:solidFill>
              <a:prstDash val="lgDash"/>
              <a:round/>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86" name="object 18"/>
            <p:cNvSpPr/>
            <p:nvPr/>
          </p:nvSpPr>
          <p:spPr>
            <a:xfrm flipH="1">
              <a:off x="2910697" y="328598"/>
              <a:ext cx="855663" cy="776118"/>
            </a:xfrm>
            <a:prstGeom prst="rect">
              <a:avLst/>
            </a:prstGeom>
            <a:blipFill rotWithShape="1">
              <a:blip r:embed="rId4"/>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87" name="object 19"/>
            <p:cNvSpPr/>
            <p:nvPr/>
          </p:nvSpPr>
          <p:spPr>
            <a:xfrm flipH="1">
              <a:off x="2963092" y="364781"/>
              <a:ext cx="750871" cy="681486"/>
            </a:xfrm>
            <a:prstGeom prst="rect">
              <a:avLst/>
            </a:prstGeom>
            <a:noFill/>
            <a:ln w="94237" cap="flat">
              <a:solidFill>
                <a:srgbClr val="FF0081"/>
              </a:solidFill>
              <a:prstDash val="lgDash"/>
              <a:round/>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88" name="object 20"/>
            <p:cNvSpPr/>
            <p:nvPr/>
          </p:nvSpPr>
          <p:spPr>
            <a:xfrm flipH="1">
              <a:off x="1188959" y="328598"/>
              <a:ext cx="855663" cy="776118"/>
            </a:xfrm>
            <a:prstGeom prst="rect">
              <a:avLst/>
            </a:prstGeom>
            <a:blipFill rotWithShape="1">
              <a:blip r:embed="rId4"/>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89" name="object 21"/>
            <p:cNvSpPr/>
            <p:nvPr/>
          </p:nvSpPr>
          <p:spPr>
            <a:xfrm flipH="1">
              <a:off x="1241355" y="364781"/>
              <a:ext cx="750871" cy="681486"/>
            </a:xfrm>
            <a:prstGeom prst="rect">
              <a:avLst/>
            </a:prstGeom>
            <a:noFill/>
            <a:ln w="94237" cap="flat">
              <a:solidFill>
                <a:srgbClr val="FF0081"/>
              </a:solidFill>
              <a:prstDash val="lgDash"/>
              <a:round/>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90" name="object 22"/>
            <p:cNvSpPr/>
            <p:nvPr/>
          </p:nvSpPr>
          <p:spPr>
            <a:xfrm flipH="1">
              <a:off x="4564023" y="3334587"/>
              <a:ext cx="855663" cy="776118"/>
            </a:xfrm>
            <a:prstGeom prst="rect">
              <a:avLst/>
            </a:prstGeom>
            <a:blipFill rotWithShape="1">
              <a:blip r:embed="rId4"/>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91" name="object 23"/>
            <p:cNvSpPr/>
            <p:nvPr/>
          </p:nvSpPr>
          <p:spPr>
            <a:xfrm flipH="1">
              <a:off x="4616419" y="3370770"/>
              <a:ext cx="750871" cy="681486"/>
            </a:xfrm>
            <a:prstGeom prst="rect">
              <a:avLst/>
            </a:prstGeom>
            <a:noFill/>
            <a:ln w="94237" cap="flat">
              <a:solidFill>
                <a:srgbClr val="FF0081"/>
              </a:solidFill>
              <a:prstDash val="lgDash"/>
              <a:round/>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92" name="object 24"/>
            <p:cNvSpPr/>
            <p:nvPr/>
          </p:nvSpPr>
          <p:spPr>
            <a:xfrm flipH="1">
              <a:off x="2910697" y="3334587"/>
              <a:ext cx="855663" cy="776118"/>
            </a:xfrm>
            <a:prstGeom prst="rect">
              <a:avLst/>
            </a:prstGeom>
            <a:blipFill rotWithShape="1">
              <a:blip r:embed="rId4"/>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93" name="object 25"/>
            <p:cNvSpPr/>
            <p:nvPr/>
          </p:nvSpPr>
          <p:spPr>
            <a:xfrm flipH="1">
              <a:off x="2963092" y="3370770"/>
              <a:ext cx="750871" cy="681486"/>
            </a:xfrm>
            <a:prstGeom prst="rect">
              <a:avLst/>
            </a:prstGeom>
            <a:noFill/>
            <a:ln w="94237" cap="flat">
              <a:solidFill>
                <a:srgbClr val="FF0081"/>
              </a:solidFill>
              <a:prstDash val="lgDash"/>
              <a:round/>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94" name="object 26"/>
            <p:cNvSpPr/>
            <p:nvPr/>
          </p:nvSpPr>
          <p:spPr>
            <a:xfrm flipH="1">
              <a:off x="1188959" y="3334587"/>
              <a:ext cx="855663" cy="776118"/>
            </a:xfrm>
            <a:prstGeom prst="rect">
              <a:avLst/>
            </a:prstGeom>
            <a:blipFill rotWithShape="1">
              <a:blip r:embed="rId4"/>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95" name="object 27"/>
            <p:cNvSpPr/>
            <p:nvPr/>
          </p:nvSpPr>
          <p:spPr>
            <a:xfrm flipH="1">
              <a:off x="1241355" y="3370770"/>
              <a:ext cx="750871" cy="681486"/>
            </a:xfrm>
            <a:prstGeom prst="rect">
              <a:avLst/>
            </a:prstGeom>
            <a:noFill/>
            <a:ln w="94237" cap="flat">
              <a:solidFill>
                <a:srgbClr val="FF0081"/>
              </a:solidFill>
              <a:prstDash val="lgDash"/>
              <a:round/>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grpSp>
      <p:sp>
        <p:nvSpPr>
          <p:cNvPr id="97" name="Google Shape;142;p13"/>
          <p:cNvSpPr/>
          <p:nvPr/>
        </p:nvSpPr>
        <p:spPr>
          <a:xfrm>
            <a:off x="609600" y="11958114"/>
            <a:ext cx="12345018" cy="11509361"/>
          </a:xfrm>
          <a:prstGeom prst="rect">
            <a:avLst/>
          </a:prstGeom>
          <a:ln w="127000" cap="rnd">
            <a:solidFill>
              <a:srgbClr val="00B050"/>
            </a:solidFill>
          </a:ln>
        </p:spPr>
        <p:txBody>
          <a:bodyPr lIns="45719" rIns="45719"/>
          <a:lstStyle/>
          <a:p>
            <a:pPr>
              <a:lnSpc>
                <a:spcPct val="150000"/>
              </a:lnSpc>
              <a:spcBef>
                <a:spcPts val="1200"/>
              </a:spcBef>
              <a:defRPr sz="3200">
                <a:latin typeface="Segoe UI"/>
                <a:ea typeface="Segoe UI"/>
                <a:cs typeface="Segoe UI"/>
                <a:sym typeface="Segoe UI"/>
              </a:defRPr>
            </a:pPr>
          </a:p>
        </p:txBody>
      </p:sp>
      <p:sp>
        <p:nvSpPr>
          <p:cNvPr id="98" name="Google Shape;142;p13"/>
          <p:cNvSpPr/>
          <p:nvPr/>
        </p:nvSpPr>
        <p:spPr>
          <a:xfrm>
            <a:off x="609600" y="3657600"/>
            <a:ext cx="42688716" cy="8001000"/>
          </a:xfrm>
          <a:prstGeom prst="rect">
            <a:avLst/>
          </a:prstGeom>
          <a:ln w="114300" cap="sq">
            <a:solidFill>
              <a:srgbClr val="262699"/>
            </a:solidFill>
          </a:ln>
        </p:spPr>
        <p:txBody>
          <a:bodyPr lIns="45719" rIns="45719"/>
          <a:lstStyle/>
          <a:p>
            <a:pPr>
              <a:lnSpc>
                <a:spcPct val="150000"/>
              </a:lnSpc>
              <a:spcBef>
                <a:spcPts val="1200"/>
              </a:spcBef>
              <a:defRPr sz="3400">
                <a:latin typeface="Segoe UI"/>
                <a:ea typeface="Segoe UI"/>
                <a:cs typeface="Segoe UI"/>
                <a:sym typeface="Segoe UI"/>
              </a:defRPr>
            </a:pPr>
          </a:p>
        </p:txBody>
      </p:sp>
      <p:sp>
        <p:nvSpPr>
          <p:cNvPr id="99" name="Google Shape;142;p13"/>
          <p:cNvSpPr txBox="1"/>
          <p:nvPr/>
        </p:nvSpPr>
        <p:spPr>
          <a:xfrm>
            <a:off x="3613244" y="381000"/>
            <a:ext cx="35501205" cy="1848901"/>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lvl1pPr algn="ctr">
              <a:defRPr sz="10000">
                <a:ln w="1270">
                  <a:solidFill>
                    <a:srgbClr val="000000"/>
                  </a:solidFill>
                </a:ln>
                <a:latin typeface="+mj-lt"/>
                <a:ea typeface="+mj-ea"/>
                <a:cs typeface="+mj-cs"/>
                <a:sym typeface="Helvetica"/>
              </a:defRPr>
            </a:lvl1pPr>
          </a:lstStyle>
          <a:p>
            <a:pPr/>
            <a:r>
              <a:t>Development of the LHCb Upstream Tracker at UMD</a:t>
            </a:r>
          </a:p>
        </p:txBody>
      </p:sp>
      <p:pic>
        <p:nvPicPr>
          <p:cNvPr id="100" name="Picture 4" descr="Picture 4"/>
          <p:cNvPicPr>
            <a:picLocks noChangeAspect="1"/>
          </p:cNvPicPr>
          <p:nvPr/>
        </p:nvPicPr>
        <p:blipFill>
          <a:blip r:embed="rId5">
            <a:extLst/>
          </a:blip>
          <a:stretch>
            <a:fillRect/>
          </a:stretch>
        </p:blipFill>
        <p:spPr>
          <a:xfrm>
            <a:off x="39114449" y="275849"/>
            <a:ext cx="4115737" cy="2891436"/>
          </a:xfrm>
          <a:prstGeom prst="rect">
            <a:avLst/>
          </a:prstGeom>
          <a:ln w="12700">
            <a:miter lim="400000"/>
          </a:ln>
        </p:spPr>
      </p:pic>
      <p:sp>
        <p:nvSpPr>
          <p:cNvPr id="101" name="object 5"/>
          <p:cNvSpPr/>
          <p:nvPr/>
        </p:nvSpPr>
        <p:spPr>
          <a:xfrm>
            <a:off x="1086370" y="304800"/>
            <a:ext cx="2952230" cy="2848350"/>
          </a:xfrm>
          <a:prstGeom prst="rect">
            <a:avLst/>
          </a:prstGeom>
          <a:blipFill>
            <a:blip r:embed="rId6"/>
            <a:stretch>
              <a:fillRect/>
            </a:stretch>
          </a:blipFill>
          <a:ln w="12700">
            <a:miter lim="400000"/>
          </a:ln>
        </p:spPr>
        <p:txBody>
          <a:bodyPr lIns="45719" rIns="45719"/>
          <a:lstStyle/>
          <a:p>
            <a:pPr>
              <a:lnSpc>
                <a:spcPct val="150000"/>
              </a:lnSpc>
              <a:defRPr>
                <a:latin typeface="Segoe UI"/>
                <a:ea typeface="Segoe UI"/>
                <a:cs typeface="Segoe UI"/>
                <a:sym typeface="Segoe UI"/>
              </a:defRPr>
            </a:pPr>
          </a:p>
        </p:txBody>
      </p:sp>
      <p:sp>
        <p:nvSpPr>
          <p:cNvPr id="102" name="Google Shape;142;p13"/>
          <p:cNvSpPr txBox="1"/>
          <p:nvPr/>
        </p:nvSpPr>
        <p:spPr>
          <a:xfrm>
            <a:off x="3581400" y="1896074"/>
            <a:ext cx="35501204" cy="1709201"/>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gn="ctr">
              <a:defRPr sz="4600">
                <a:ln w="1460">
                  <a:solidFill>
                    <a:srgbClr val="000000"/>
                  </a:solidFill>
                </a:ln>
                <a:latin typeface="Segoe UI"/>
                <a:ea typeface="Segoe UI"/>
                <a:cs typeface="Segoe UI"/>
                <a:sym typeface="Segoe UI"/>
              </a:defRPr>
            </a:pPr>
            <a:r>
              <a:t>By Jorge Ramirez</a:t>
            </a:r>
          </a:p>
          <a:p>
            <a:pPr algn="ctr">
              <a:defRPr i="1" sz="4400">
                <a:ln w="1397">
                  <a:solidFill>
                    <a:srgbClr val="000000"/>
                  </a:solidFill>
                </a:ln>
                <a:latin typeface="Segoe UI"/>
                <a:ea typeface="Segoe UI"/>
                <a:cs typeface="Segoe UI"/>
                <a:sym typeface="Segoe UI"/>
              </a:defRPr>
            </a:pPr>
            <a:r>
              <a:t>Advised by Professors Manuel Franco Sevilla &amp; Hassan Jawahery</a:t>
            </a:r>
          </a:p>
        </p:txBody>
      </p:sp>
      <p:sp>
        <p:nvSpPr>
          <p:cNvPr id="103" name="Google Shape;142;p13"/>
          <p:cNvSpPr txBox="1"/>
          <p:nvPr/>
        </p:nvSpPr>
        <p:spPr>
          <a:xfrm>
            <a:off x="25931614" y="6680200"/>
            <a:ext cx="17502386" cy="4927381"/>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marL="457200" indent="-457200">
              <a:lnSpc>
                <a:spcPct val="120000"/>
              </a:lnSpc>
              <a:spcBef>
                <a:spcPts val="1200"/>
              </a:spcBef>
              <a:buClr>
                <a:srgbClr val="000000"/>
              </a:buClr>
              <a:buSzPct val="100000"/>
              <a:buChar char="➢"/>
              <a:defRPr b="1" sz="3000">
                <a:solidFill>
                  <a:srgbClr val="00B050"/>
                </a:solidFill>
                <a:latin typeface="Segoe UI"/>
                <a:ea typeface="Segoe UI"/>
                <a:cs typeface="Segoe UI"/>
                <a:sym typeface="Segoe UI"/>
              </a:defRPr>
            </a:pPr>
            <a:r>
              <a:t>Backplanes: </a:t>
            </a:r>
            <a:r>
              <a:rPr b="0">
                <a:solidFill>
                  <a:srgbClr val="000000"/>
                </a:solidFill>
              </a:rPr>
              <a:t>The backplane is the circuit board that receives digitized data about the charge deposits from the silicon sensors and routes it to up to 12 data control boards.</a:t>
            </a:r>
            <a:endParaRPr b="0">
              <a:solidFill>
                <a:srgbClr val="000000"/>
              </a:solidFill>
            </a:endParaRPr>
          </a:p>
          <a:p>
            <a:pPr marL="457200" indent="-457200">
              <a:lnSpc>
                <a:spcPct val="120000"/>
              </a:lnSpc>
              <a:spcBef>
                <a:spcPts val="1200"/>
              </a:spcBef>
              <a:buClr>
                <a:srgbClr val="000000"/>
              </a:buClr>
              <a:buSzPct val="100000"/>
              <a:buChar char="➢"/>
              <a:defRPr b="1" sz="3000">
                <a:solidFill>
                  <a:srgbClr val="EEB500"/>
                </a:solidFill>
                <a:latin typeface="Segoe UI"/>
                <a:ea typeface="Segoe UI"/>
                <a:cs typeface="Segoe UI"/>
                <a:sym typeface="Segoe UI"/>
              </a:defRPr>
            </a:pPr>
            <a:r>
              <a:t>Data Control Boards (DCBs): </a:t>
            </a:r>
            <a:r>
              <a:rPr b="0">
                <a:solidFill>
                  <a:srgbClr val="000000"/>
                </a:solidFill>
              </a:rPr>
              <a:t>The DCBs are boards that receive data from the backplane and use 7 CERN-designed chips to serialize the data and send it out via fiber optical cables at 4.8 Gb/s.</a:t>
            </a:r>
            <a:endParaRPr b="0">
              <a:solidFill>
                <a:srgbClr val="000000"/>
              </a:solidFill>
            </a:endParaRPr>
          </a:p>
          <a:p>
            <a:pPr marL="457200" indent="-457200">
              <a:lnSpc>
                <a:spcPct val="120000"/>
              </a:lnSpc>
              <a:spcBef>
                <a:spcPts val="1200"/>
              </a:spcBef>
              <a:buClr>
                <a:srgbClr val="000000"/>
              </a:buClr>
              <a:buSzPct val="100000"/>
              <a:buChar char="➢"/>
              <a:defRPr b="1" sz="3000">
                <a:solidFill>
                  <a:srgbClr val="FF0000"/>
                </a:solidFill>
                <a:latin typeface="Segoe UI"/>
                <a:ea typeface="Segoe UI"/>
                <a:cs typeface="Segoe UI"/>
                <a:sym typeface="Segoe UI"/>
              </a:defRPr>
            </a:pPr>
            <a:r>
              <a:t>Low Voltage Regulators (LVRs): </a:t>
            </a:r>
            <a:r>
              <a:rPr b="0">
                <a:solidFill>
                  <a:srgbClr val="000000"/>
                </a:solidFill>
              </a:rPr>
              <a:t>The LVRs are power supply boards that are designed to be able to provide 1.2v, 1.5v, and 2.5v power rails to the electronics in the UT with very little fluctuation.</a:t>
            </a:r>
          </a:p>
        </p:txBody>
      </p:sp>
      <p:sp>
        <p:nvSpPr>
          <p:cNvPr id="104" name="Google Shape;142;p13"/>
          <p:cNvSpPr txBox="1"/>
          <p:nvPr/>
        </p:nvSpPr>
        <p:spPr>
          <a:xfrm>
            <a:off x="25329534" y="3820150"/>
            <a:ext cx="17618419" cy="2895382"/>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nSpc>
                <a:spcPct val="120000"/>
              </a:lnSpc>
              <a:spcBef>
                <a:spcPts val="1200"/>
              </a:spcBef>
              <a:defRPr sz="3600">
                <a:latin typeface="Segoe UI"/>
                <a:ea typeface="Segoe UI"/>
                <a:cs typeface="Segoe UI"/>
                <a:sym typeface="Segoe UI"/>
              </a:defRPr>
            </a:pPr>
            <a:r>
              <a:t>The </a:t>
            </a:r>
            <a:r>
              <a:rPr b="1"/>
              <a:t>University of Maryland</a:t>
            </a:r>
            <a:r>
              <a:t> is contributing to the LHCb upgrade with the design, construction, and installation of three electronic systems that will </a:t>
            </a:r>
            <a:r>
              <a:rPr b="1">
                <a:solidFill>
                  <a:srgbClr val="00B050"/>
                </a:solidFill>
              </a:rPr>
              <a:t>organize the flow of data from the sensors</a:t>
            </a:r>
            <a:r>
              <a:t>, </a:t>
            </a:r>
            <a:r>
              <a:rPr b="1">
                <a:solidFill>
                  <a:srgbClr val="EEB500"/>
                </a:solidFill>
              </a:rPr>
              <a:t>package the data and convert it to an optical signal</a:t>
            </a:r>
            <a:r>
              <a:t>, and </a:t>
            </a:r>
            <a:r>
              <a:rPr b="1">
                <a:solidFill>
                  <a:srgbClr val="FF0000"/>
                </a:solidFill>
              </a:rPr>
              <a:t>provide power to the detector</a:t>
            </a:r>
            <a:r>
              <a:t>.</a:t>
            </a:r>
          </a:p>
        </p:txBody>
      </p:sp>
      <p:sp>
        <p:nvSpPr>
          <p:cNvPr id="105" name="Google Shape;142;p13"/>
          <p:cNvSpPr/>
          <p:nvPr/>
        </p:nvSpPr>
        <p:spPr>
          <a:xfrm>
            <a:off x="15670139" y="23698200"/>
            <a:ext cx="14002280" cy="8915400"/>
          </a:xfrm>
          <a:prstGeom prst="rect">
            <a:avLst/>
          </a:prstGeom>
          <a:ln w="127000" cap="rnd">
            <a:solidFill>
              <a:srgbClr val="7030A0"/>
            </a:solidFill>
          </a:ln>
        </p:spPr>
        <p:txBody>
          <a:bodyPr lIns="45719" rIns="45719"/>
          <a:lstStyle/>
          <a:p>
            <a:pPr>
              <a:lnSpc>
                <a:spcPct val="150000"/>
              </a:lnSpc>
              <a:spcBef>
                <a:spcPts val="1200"/>
              </a:spcBef>
              <a:defRPr sz="3200">
                <a:latin typeface="Segoe UI"/>
                <a:ea typeface="Segoe UI"/>
                <a:cs typeface="Segoe UI"/>
                <a:sym typeface="Segoe UI"/>
              </a:defRPr>
            </a:pPr>
          </a:p>
        </p:txBody>
      </p:sp>
      <p:pic>
        <p:nvPicPr>
          <p:cNvPr id="106" name="Picture 2" descr="Picture 2"/>
          <p:cNvPicPr>
            <a:picLocks noChangeAspect="1"/>
          </p:cNvPicPr>
          <p:nvPr/>
        </p:nvPicPr>
        <p:blipFill>
          <a:blip r:embed="rId7">
            <a:extLst/>
          </a:blip>
          <a:stretch>
            <a:fillRect/>
          </a:stretch>
        </p:blipFill>
        <p:spPr>
          <a:xfrm>
            <a:off x="7391400" y="16764000"/>
            <a:ext cx="5105400" cy="5233123"/>
          </a:xfrm>
          <a:prstGeom prst="rect">
            <a:avLst/>
          </a:prstGeom>
          <a:ln w="12700">
            <a:miter lim="400000"/>
          </a:ln>
        </p:spPr>
      </p:pic>
      <p:sp>
        <p:nvSpPr>
          <p:cNvPr id="107" name="Google Shape;142;p13"/>
          <p:cNvSpPr txBox="1"/>
          <p:nvPr/>
        </p:nvSpPr>
        <p:spPr>
          <a:xfrm>
            <a:off x="762000" y="12153899"/>
            <a:ext cx="12192000" cy="5059461"/>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nSpc>
                <a:spcPct val="120000"/>
              </a:lnSpc>
              <a:spcBef>
                <a:spcPts val="1200"/>
              </a:spcBef>
              <a:defRPr sz="3600">
                <a:latin typeface="Segoe UI"/>
                <a:ea typeface="Segoe UI"/>
                <a:cs typeface="Segoe UI"/>
                <a:sym typeface="Segoe UI"/>
              </a:defRPr>
            </a:pPr>
            <a:r>
              <a:t>The backplane’s role is to </a:t>
            </a:r>
            <a:r>
              <a:rPr b="1"/>
              <a:t>distribute the data </a:t>
            </a:r>
            <a:r>
              <a:t>from the Upstream Tracker’s silicon micro-strip detectors, as well as providing a frame for the LVRs and data processing DCBs. These boards also route power to all the new electronics system and silicon detectors in the upstream tracker.</a:t>
            </a:r>
          </a:p>
        </p:txBody>
      </p:sp>
      <p:sp>
        <p:nvSpPr>
          <p:cNvPr id="108" name="Google Shape;142;p13"/>
          <p:cNvSpPr txBox="1"/>
          <p:nvPr/>
        </p:nvSpPr>
        <p:spPr>
          <a:xfrm>
            <a:off x="1219200" y="21980287"/>
            <a:ext cx="11353800" cy="1526817"/>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nSpc>
                <a:spcPts val="3200"/>
              </a:lnSpc>
              <a:spcBef>
                <a:spcPts val="1200"/>
              </a:spcBef>
              <a:defRPr b="1" sz="2400">
                <a:latin typeface="Segoe UI"/>
                <a:ea typeface="Segoe UI"/>
                <a:cs typeface="Segoe UI"/>
                <a:sym typeface="Segoe UI"/>
              </a:defRPr>
            </a:pPr>
            <a:r>
              <a:t>(above) </a:t>
            </a:r>
            <a:r>
              <a:rPr b="0"/>
              <a:t>A picture of the front-side of the backplane, with the matching PCB schematic showing the 28-layer distribution of connections and vias. </a:t>
            </a:r>
          </a:p>
        </p:txBody>
      </p:sp>
      <p:sp>
        <p:nvSpPr>
          <p:cNvPr id="109" name="object 11"/>
          <p:cNvSpPr/>
          <p:nvPr/>
        </p:nvSpPr>
        <p:spPr>
          <a:xfrm>
            <a:off x="990600" y="16793244"/>
            <a:ext cx="5791200" cy="5178352"/>
          </a:xfrm>
          <a:prstGeom prst="rect">
            <a:avLst/>
          </a:prstGeom>
          <a:blipFill>
            <a:blip r:embed="rId8"/>
            <a:stretch>
              <a:fillRect/>
            </a:stretch>
          </a:blipFill>
          <a:ln w="12700">
            <a:miter lim="400000"/>
          </a:ln>
        </p:spPr>
        <p:txBody>
          <a:bodyPr lIns="45719" rIns="45719"/>
          <a:lstStyle/>
          <a:p>
            <a:pPr/>
          </a:p>
        </p:txBody>
      </p:sp>
      <p:sp>
        <p:nvSpPr>
          <p:cNvPr id="110" name="Google Shape;142;p13"/>
          <p:cNvSpPr txBox="1"/>
          <p:nvPr/>
        </p:nvSpPr>
        <p:spPr>
          <a:xfrm>
            <a:off x="762000" y="23883903"/>
            <a:ext cx="14401800" cy="4835941"/>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nSpc>
                <a:spcPct val="130000"/>
              </a:lnSpc>
              <a:spcBef>
                <a:spcPts val="1200"/>
              </a:spcBef>
              <a:defRPr sz="3200">
                <a:latin typeface="Segoe UI"/>
                <a:ea typeface="Segoe UI"/>
                <a:cs typeface="Segoe UI"/>
                <a:sym typeface="Segoe UI"/>
              </a:defRPr>
            </a:pPr>
            <a:r>
              <a:t>Our current work involves a large-scale production of these three electronic systems. The manufactured boards must be tested and configured on a board-by-board basis and then undergo an intense </a:t>
            </a:r>
            <a:r>
              <a:rPr b="1">
                <a:solidFill>
                  <a:srgbClr val="7030A0"/>
                </a:solidFill>
              </a:rPr>
              <a:t>burn-in phase </a:t>
            </a:r>
            <a:r>
              <a:t>before finally shipping them to CERN. To test the DCBs, we send a stream of data using specialized COMET boards and verify their integrity with python algorithms.</a:t>
            </a:r>
          </a:p>
          <a:p>
            <a:pPr>
              <a:lnSpc>
                <a:spcPct val="130000"/>
              </a:lnSpc>
              <a:spcBef>
                <a:spcPts val="1200"/>
              </a:spcBef>
              <a:defRPr sz="3200">
                <a:latin typeface="Segoe UI"/>
                <a:ea typeface="Segoe UI"/>
                <a:cs typeface="Segoe UI"/>
                <a:sym typeface="Segoe UI"/>
              </a:defRPr>
            </a:pPr>
            <a:r>
              <a:t> </a:t>
            </a:r>
          </a:p>
        </p:txBody>
      </p:sp>
      <p:sp>
        <p:nvSpPr>
          <p:cNvPr id="111" name="Google Shape;142;p13"/>
          <p:cNvSpPr txBox="1"/>
          <p:nvPr/>
        </p:nvSpPr>
        <p:spPr>
          <a:xfrm>
            <a:off x="15780633" y="23799800"/>
            <a:ext cx="13863245" cy="3703101"/>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nSpc>
                <a:spcPct val="120000"/>
              </a:lnSpc>
              <a:spcBef>
                <a:spcPts val="1200"/>
              </a:spcBef>
              <a:defRPr sz="3100">
                <a:latin typeface="Segoe UI"/>
                <a:ea typeface="Segoe UI"/>
                <a:cs typeface="Segoe UI"/>
                <a:sym typeface="Segoe UI"/>
              </a:defRPr>
            </a:pPr>
            <a:r>
              <a:t>The last step before installation is the </a:t>
            </a:r>
            <a:r>
              <a:rPr b="1">
                <a:solidFill>
                  <a:srgbClr val="7030A0"/>
                </a:solidFill>
              </a:rPr>
              <a:t>burn-in</a:t>
            </a:r>
            <a:r>
              <a:t>, which will occur during Summer 2019 and will have two main objectives. The LVRs will be stress-tested by being connected to several resistive load boards in order to test any voltage fluctuations. The DCBs will be stress-tested with dummy data to verify their longevity. The burn-in will occur in two equal sized batches.</a:t>
            </a:r>
          </a:p>
        </p:txBody>
      </p:sp>
      <p:grpSp>
        <p:nvGrpSpPr>
          <p:cNvPr id="164" name="Group 20"/>
          <p:cNvGrpSpPr/>
          <p:nvPr/>
        </p:nvGrpSpPr>
        <p:grpSpPr>
          <a:xfrm>
            <a:off x="1623791" y="28117800"/>
            <a:ext cx="12136239" cy="4405086"/>
            <a:chOff x="0" y="0"/>
            <a:chExt cx="12136238" cy="4405085"/>
          </a:xfrm>
        </p:grpSpPr>
        <p:grpSp>
          <p:nvGrpSpPr>
            <p:cNvPr id="162" name="Group 15"/>
            <p:cNvGrpSpPr/>
            <p:nvPr/>
          </p:nvGrpSpPr>
          <p:grpSpPr>
            <a:xfrm>
              <a:off x="-1" y="0"/>
              <a:ext cx="12136240" cy="4405086"/>
              <a:chOff x="0" y="0"/>
              <a:chExt cx="12136238" cy="4405085"/>
            </a:xfrm>
          </p:grpSpPr>
          <p:grpSp>
            <p:nvGrpSpPr>
              <p:cNvPr id="160" name="Group 8"/>
              <p:cNvGrpSpPr/>
              <p:nvPr/>
            </p:nvGrpSpPr>
            <p:grpSpPr>
              <a:xfrm>
                <a:off x="0" y="0"/>
                <a:ext cx="12136239" cy="4405086"/>
                <a:chOff x="0" y="0"/>
                <a:chExt cx="12136238" cy="4405085"/>
              </a:xfrm>
            </p:grpSpPr>
            <p:sp>
              <p:nvSpPr>
                <p:cNvPr id="112" name="object 11"/>
                <p:cNvSpPr/>
                <p:nvPr/>
              </p:nvSpPr>
              <p:spPr>
                <a:xfrm>
                  <a:off x="0" y="8664"/>
                  <a:ext cx="3264300" cy="2354688"/>
                </a:xfrm>
                <a:prstGeom prst="rect">
                  <a:avLst/>
                </a:prstGeom>
                <a:blipFill rotWithShape="1">
                  <a:blip r:embed="rId9"/>
                  <a:srcRect l="0" t="0" r="0" b="0"/>
                  <a:stretch>
                    <a:fillRect/>
                  </a:stretch>
                </a:blipFill>
                <a:ln w="12700" cap="flat">
                  <a:noFill/>
                  <a:miter lim="400000"/>
                </a:ln>
                <a:effectLst/>
              </p:spPr>
              <p:txBody>
                <a:bodyPr wrap="square" lIns="45719" tIns="45719" rIns="45719" bIns="45719" numCol="1" anchor="t">
                  <a:noAutofit/>
                </a:bodyPr>
                <a:lstStyle/>
                <a:p>
                  <a:pPr>
                    <a:lnSpc>
                      <a:spcPct val="150000"/>
                    </a:lnSpc>
                  </a:pPr>
                </a:p>
              </p:txBody>
            </p:sp>
            <p:sp>
              <p:nvSpPr>
                <p:cNvPr id="113" name="object 12"/>
                <p:cNvSpPr/>
                <p:nvPr/>
              </p:nvSpPr>
              <p:spPr>
                <a:xfrm>
                  <a:off x="181045" y="133487"/>
                  <a:ext cx="2774042" cy="1964308"/>
                </a:xfrm>
                <a:prstGeom prst="rect">
                  <a:avLst/>
                </a:prstGeom>
                <a:solidFill>
                  <a:srgbClr val="BFBDC0"/>
                </a:solidFill>
                <a:ln w="12700" cap="flat">
                  <a:noFill/>
                  <a:miter lim="400000"/>
                </a:ln>
                <a:effectLst/>
              </p:spPr>
              <p:txBody>
                <a:bodyPr wrap="square" lIns="45719" tIns="45719" rIns="45719" bIns="45719" numCol="1" anchor="t">
                  <a:noAutofit/>
                </a:bodyPr>
                <a:lstStyle/>
                <a:p>
                  <a:pPr>
                    <a:lnSpc>
                      <a:spcPct val="150000"/>
                    </a:lnSpc>
                  </a:pPr>
                </a:p>
              </p:txBody>
            </p:sp>
            <p:sp>
              <p:nvSpPr>
                <p:cNvPr id="114" name="object 13"/>
                <p:cNvSpPr/>
                <p:nvPr/>
              </p:nvSpPr>
              <p:spPr>
                <a:xfrm>
                  <a:off x="181045" y="138484"/>
                  <a:ext cx="2774042" cy="1964307"/>
                </a:xfrm>
                <a:prstGeom prst="rect">
                  <a:avLst/>
                </a:prstGeom>
                <a:noFill/>
                <a:ln w="52354" cap="flat">
                  <a:solidFill>
                    <a:srgbClr val="000000"/>
                  </a:solidFill>
                  <a:prstDash val="solid"/>
                  <a:round/>
                </a:ln>
                <a:effectLst/>
              </p:spPr>
              <p:txBody>
                <a:bodyPr wrap="square" lIns="45719" tIns="45719" rIns="45719" bIns="45719" numCol="1" anchor="t">
                  <a:noAutofit/>
                </a:bodyPr>
                <a:lstStyle/>
                <a:p>
                  <a:pPr>
                    <a:lnSpc>
                      <a:spcPct val="150000"/>
                    </a:lnSpc>
                  </a:pPr>
                </a:p>
              </p:txBody>
            </p:sp>
            <p:sp>
              <p:nvSpPr>
                <p:cNvPr id="115" name="object 14"/>
                <p:cNvSpPr/>
                <p:nvPr/>
              </p:nvSpPr>
              <p:spPr>
                <a:xfrm>
                  <a:off x="8155309" y="1341701"/>
                  <a:ext cx="3358899" cy="1982870"/>
                </a:xfrm>
                <a:prstGeom prst="rect">
                  <a:avLst/>
                </a:prstGeom>
                <a:blipFill rotWithShape="1">
                  <a:blip r:embed="rId10"/>
                  <a:srcRect l="0" t="0" r="0" b="0"/>
                  <a:stretch>
                    <a:fillRect/>
                  </a:stretch>
                </a:blipFill>
                <a:ln w="12700" cap="flat">
                  <a:noFill/>
                  <a:miter lim="400000"/>
                </a:ln>
                <a:effectLst/>
              </p:spPr>
              <p:txBody>
                <a:bodyPr wrap="square" lIns="45719" tIns="45719" rIns="45719" bIns="45719" numCol="1" anchor="t">
                  <a:noAutofit/>
                </a:bodyPr>
                <a:lstStyle/>
                <a:p>
                  <a:pPr>
                    <a:lnSpc>
                      <a:spcPct val="150000"/>
                    </a:lnSpc>
                  </a:pPr>
                </a:p>
              </p:txBody>
            </p:sp>
            <p:sp>
              <p:nvSpPr>
                <p:cNvPr id="116" name="object 15"/>
                <p:cNvSpPr/>
                <p:nvPr/>
              </p:nvSpPr>
              <p:spPr>
                <a:xfrm>
                  <a:off x="8336358" y="1471522"/>
                  <a:ext cx="2868642" cy="1592490"/>
                </a:xfrm>
                <a:prstGeom prst="rect">
                  <a:avLst/>
                </a:prstGeom>
                <a:solidFill>
                  <a:srgbClr val="FF2300">
                    <a:alpha val="19749"/>
                  </a:srgbClr>
                </a:solidFill>
                <a:ln w="12700" cap="flat">
                  <a:noFill/>
                  <a:miter lim="400000"/>
                </a:ln>
                <a:effectLst/>
              </p:spPr>
              <p:txBody>
                <a:bodyPr wrap="square" lIns="45719" tIns="45719" rIns="45719" bIns="45719" numCol="1" anchor="t">
                  <a:noAutofit/>
                </a:bodyPr>
                <a:lstStyle/>
                <a:p>
                  <a:pPr>
                    <a:lnSpc>
                      <a:spcPct val="150000"/>
                    </a:lnSpc>
                  </a:pPr>
                </a:p>
              </p:txBody>
            </p:sp>
            <p:sp>
              <p:nvSpPr>
                <p:cNvPr id="117" name="object 16"/>
                <p:cNvSpPr/>
                <p:nvPr/>
              </p:nvSpPr>
              <p:spPr>
                <a:xfrm>
                  <a:off x="8336358" y="1471522"/>
                  <a:ext cx="2868642" cy="1592491"/>
                </a:xfrm>
                <a:prstGeom prst="rect">
                  <a:avLst/>
                </a:prstGeom>
                <a:noFill/>
                <a:ln w="52354" cap="flat">
                  <a:solidFill>
                    <a:srgbClr val="AA1901"/>
                  </a:solidFill>
                  <a:prstDash val="solid"/>
                  <a:round/>
                </a:ln>
                <a:effectLst/>
              </p:spPr>
              <p:txBody>
                <a:bodyPr wrap="square" lIns="45719" tIns="45719" rIns="45719" bIns="45719" numCol="1" anchor="t">
                  <a:noAutofit/>
                </a:bodyPr>
                <a:lstStyle/>
                <a:p>
                  <a:pPr>
                    <a:lnSpc>
                      <a:spcPct val="150000"/>
                    </a:lnSpc>
                  </a:pPr>
                </a:p>
              </p:txBody>
            </p:sp>
            <p:sp>
              <p:nvSpPr>
                <p:cNvPr id="118" name="object 17"/>
                <p:cNvSpPr txBox="1"/>
                <p:nvPr/>
              </p:nvSpPr>
              <p:spPr>
                <a:xfrm>
                  <a:off x="9316386" y="1949794"/>
                  <a:ext cx="858587" cy="3828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indent="12700">
                    <a:lnSpc>
                      <a:spcPct val="150000"/>
                    </a:lnSpc>
                    <a:spcBef>
                      <a:spcPts val="100"/>
                    </a:spcBef>
                    <a:defRPr b="1" spc="25" sz="2600">
                      <a:solidFill>
                        <a:srgbClr val="AA1901"/>
                      </a:solidFill>
                    </a:defRPr>
                  </a:lvl1pPr>
                </a:lstStyle>
                <a:p>
                  <a:pPr/>
                  <a:r>
                    <a:t>DCB</a:t>
                  </a:r>
                </a:p>
              </p:txBody>
            </p:sp>
            <p:sp>
              <p:nvSpPr>
                <p:cNvPr id="119" name="object 18"/>
                <p:cNvSpPr/>
                <p:nvPr/>
              </p:nvSpPr>
              <p:spPr>
                <a:xfrm>
                  <a:off x="0" y="2006555"/>
                  <a:ext cx="3264300" cy="1942786"/>
                </a:xfrm>
                <a:prstGeom prst="rect">
                  <a:avLst/>
                </a:prstGeom>
                <a:blipFill rotWithShape="1">
                  <a:blip r:embed="rId11"/>
                  <a:srcRect l="0" t="0" r="0" b="0"/>
                  <a:stretch>
                    <a:fillRect/>
                  </a:stretch>
                </a:blipFill>
                <a:ln w="12700" cap="flat">
                  <a:noFill/>
                  <a:miter lim="400000"/>
                </a:ln>
                <a:effectLst/>
              </p:spPr>
              <p:txBody>
                <a:bodyPr wrap="square" lIns="45719" tIns="45719" rIns="45719" bIns="45719" numCol="1" anchor="t">
                  <a:noAutofit/>
                </a:bodyPr>
                <a:lstStyle/>
                <a:p>
                  <a:pPr>
                    <a:lnSpc>
                      <a:spcPct val="150000"/>
                    </a:lnSpc>
                  </a:pPr>
                </a:p>
              </p:txBody>
            </p:sp>
            <p:sp>
              <p:nvSpPr>
                <p:cNvPr id="120" name="object 19"/>
                <p:cNvSpPr/>
                <p:nvPr/>
              </p:nvSpPr>
              <p:spPr>
                <a:xfrm>
                  <a:off x="181045" y="2136377"/>
                  <a:ext cx="2774042" cy="1552405"/>
                </a:xfrm>
                <a:prstGeom prst="rect">
                  <a:avLst/>
                </a:prstGeom>
                <a:solidFill>
                  <a:srgbClr val="BFBDC0"/>
                </a:solidFill>
                <a:ln w="12700" cap="flat">
                  <a:noFill/>
                  <a:miter lim="400000"/>
                </a:ln>
                <a:effectLst/>
              </p:spPr>
              <p:txBody>
                <a:bodyPr wrap="square" lIns="45719" tIns="45719" rIns="45719" bIns="45719" numCol="1" anchor="t">
                  <a:noAutofit/>
                </a:bodyPr>
                <a:lstStyle/>
                <a:p>
                  <a:pPr>
                    <a:lnSpc>
                      <a:spcPct val="150000"/>
                    </a:lnSpc>
                  </a:pPr>
                </a:p>
              </p:txBody>
            </p:sp>
            <p:sp>
              <p:nvSpPr>
                <p:cNvPr id="121" name="object 20"/>
                <p:cNvSpPr/>
                <p:nvPr/>
              </p:nvSpPr>
              <p:spPr>
                <a:xfrm>
                  <a:off x="181045" y="2136377"/>
                  <a:ext cx="2774042" cy="1552405"/>
                </a:xfrm>
                <a:prstGeom prst="rect">
                  <a:avLst/>
                </a:prstGeom>
                <a:noFill/>
                <a:ln w="52354" cap="flat">
                  <a:solidFill>
                    <a:srgbClr val="0125C5"/>
                  </a:solidFill>
                  <a:prstDash val="solid"/>
                  <a:round/>
                </a:ln>
                <a:effectLst/>
              </p:spPr>
              <p:txBody>
                <a:bodyPr wrap="square" lIns="45719" tIns="45719" rIns="45719" bIns="45719" numCol="1" anchor="t">
                  <a:noAutofit/>
                </a:bodyPr>
                <a:lstStyle/>
                <a:p>
                  <a:pPr>
                    <a:lnSpc>
                      <a:spcPct val="150000"/>
                    </a:lnSpc>
                  </a:pPr>
                </a:p>
              </p:txBody>
            </p:sp>
            <p:sp>
              <p:nvSpPr>
                <p:cNvPr id="122" name="object 21"/>
                <p:cNvSpPr/>
                <p:nvPr/>
              </p:nvSpPr>
              <p:spPr>
                <a:xfrm>
                  <a:off x="7403550" y="564757"/>
                  <a:ext cx="1126481" cy="3840329"/>
                </a:xfrm>
                <a:prstGeom prst="rect">
                  <a:avLst/>
                </a:prstGeom>
                <a:blipFill rotWithShape="1">
                  <a:blip r:embed="rId12"/>
                  <a:srcRect l="0" t="0" r="0" b="0"/>
                  <a:stretch>
                    <a:fillRect/>
                  </a:stretch>
                </a:blipFill>
                <a:ln w="12700" cap="flat">
                  <a:noFill/>
                  <a:miter lim="400000"/>
                </a:ln>
                <a:effectLst/>
              </p:spPr>
              <p:txBody>
                <a:bodyPr wrap="square" lIns="45719" tIns="45719" rIns="45719" bIns="45719" numCol="1" anchor="t">
                  <a:noAutofit/>
                </a:bodyPr>
                <a:lstStyle/>
                <a:p>
                  <a:pPr>
                    <a:lnSpc>
                      <a:spcPct val="150000"/>
                    </a:lnSpc>
                  </a:pPr>
                </a:p>
              </p:txBody>
            </p:sp>
            <p:sp>
              <p:nvSpPr>
                <p:cNvPr id="123" name="object 22"/>
                <p:cNvSpPr/>
                <p:nvPr/>
              </p:nvSpPr>
              <p:spPr>
                <a:xfrm>
                  <a:off x="7584599" y="694579"/>
                  <a:ext cx="636227" cy="3449948"/>
                </a:xfrm>
                <a:prstGeom prst="rect">
                  <a:avLst/>
                </a:prstGeom>
                <a:solidFill>
                  <a:srgbClr val="9739FF">
                    <a:alpha val="21989"/>
                  </a:srgbClr>
                </a:solidFill>
                <a:ln w="12700" cap="flat">
                  <a:noFill/>
                  <a:miter lim="400000"/>
                </a:ln>
                <a:effectLst/>
              </p:spPr>
              <p:txBody>
                <a:bodyPr wrap="square" lIns="45719" tIns="45719" rIns="45719" bIns="45719" numCol="1" anchor="t">
                  <a:noAutofit/>
                </a:bodyPr>
                <a:lstStyle/>
                <a:p>
                  <a:pPr>
                    <a:lnSpc>
                      <a:spcPct val="150000"/>
                    </a:lnSpc>
                  </a:pPr>
                </a:p>
              </p:txBody>
            </p:sp>
            <p:sp>
              <p:nvSpPr>
                <p:cNvPr id="124" name="object 23"/>
                <p:cNvSpPr/>
                <p:nvPr/>
              </p:nvSpPr>
              <p:spPr>
                <a:xfrm>
                  <a:off x="7584599" y="694578"/>
                  <a:ext cx="636224" cy="3449948"/>
                </a:xfrm>
                <a:prstGeom prst="rect">
                  <a:avLst/>
                </a:prstGeom>
                <a:noFill/>
                <a:ln w="52354" cap="flat">
                  <a:solidFill>
                    <a:srgbClr val="9437FF"/>
                  </a:solidFill>
                  <a:prstDash val="solid"/>
                  <a:round/>
                </a:ln>
                <a:effectLst/>
              </p:spPr>
              <p:txBody>
                <a:bodyPr wrap="square" lIns="45719" tIns="45719" rIns="45719" bIns="45719" numCol="1" anchor="t">
                  <a:noAutofit/>
                </a:bodyPr>
                <a:lstStyle/>
                <a:p>
                  <a:pPr>
                    <a:lnSpc>
                      <a:spcPct val="150000"/>
                    </a:lnSpc>
                  </a:pPr>
                </a:p>
              </p:txBody>
            </p:sp>
            <p:sp>
              <p:nvSpPr>
                <p:cNvPr id="125" name="object 24"/>
                <p:cNvSpPr/>
                <p:nvPr/>
              </p:nvSpPr>
              <p:spPr>
                <a:xfrm>
                  <a:off x="4220551" y="1229469"/>
                  <a:ext cx="3557733" cy="2705019"/>
                </a:xfrm>
                <a:prstGeom prst="rect">
                  <a:avLst/>
                </a:prstGeom>
                <a:blipFill rotWithShape="1">
                  <a:blip r:embed="rId13"/>
                  <a:srcRect l="0" t="0" r="0" b="0"/>
                  <a:stretch>
                    <a:fillRect/>
                  </a:stretch>
                </a:blipFill>
                <a:ln w="12700" cap="flat">
                  <a:noFill/>
                  <a:miter lim="400000"/>
                </a:ln>
                <a:effectLst/>
              </p:spPr>
              <p:txBody>
                <a:bodyPr wrap="square" lIns="45719" tIns="45719" rIns="45719" bIns="45719" numCol="1" anchor="t">
                  <a:noAutofit/>
                </a:bodyPr>
                <a:lstStyle/>
                <a:p>
                  <a:pPr>
                    <a:lnSpc>
                      <a:spcPct val="150000"/>
                    </a:lnSpc>
                  </a:pPr>
                </a:p>
              </p:txBody>
            </p:sp>
            <p:sp>
              <p:nvSpPr>
                <p:cNvPr id="126" name="object 25"/>
                <p:cNvSpPr/>
                <p:nvPr/>
              </p:nvSpPr>
              <p:spPr>
                <a:xfrm>
                  <a:off x="4401597" y="1359290"/>
                  <a:ext cx="3067481" cy="2314639"/>
                </a:xfrm>
                <a:prstGeom prst="rect">
                  <a:avLst/>
                </a:prstGeom>
                <a:solidFill>
                  <a:srgbClr val="00FF00">
                    <a:alpha val="45819"/>
                  </a:srgbClr>
                </a:solidFill>
                <a:ln w="12700" cap="flat">
                  <a:noFill/>
                  <a:miter lim="400000"/>
                </a:ln>
                <a:effectLst/>
              </p:spPr>
              <p:txBody>
                <a:bodyPr wrap="square" lIns="45719" tIns="45719" rIns="45719" bIns="45719" numCol="1" anchor="t">
                  <a:noAutofit/>
                </a:bodyPr>
                <a:lstStyle/>
                <a:p>
                  <a:pPr>
                    <a:lnSpc>
                      <a:spcPct val="150000"/>
                    </a:lnSpc>
                  </a:pPr>
                </a:p>
              </p:txBody>
            </p:sp>
            <p:grpSp>
              <p:nvGrpSpPr>
                <p:cNvPr id="129" name="object 26"/>
                <p:cNvGrpSpPr/>
                <p:nvPr/>
              </p:nvGrpSpPr>
              <p:grpSpPr>
                <a:xfrm>
                  <a:off x="4401597" y="1359290"/>
                  <a:ext cx="3068143" cy="2314639"/>
                  <a:chOff x="0" y="0"/>
                  <a:chExt cx="3068141" cy="2314637"/>
                </a:xfrm>
              </p:grpSpPr>
              <p:sp>
                <p:nvSpPr>
                  <p:cNvPr id="127" name="Rectangle"/>
                  <p:cNvSpPr/>
                  <p:nvPr/>
                </p:nvSpPr>
                <p:spPr>
                  <a:xfrm>
                    <a:off x="0" y="0"/>
                    <a:ext cx="3067475" cy="2314638"/>
                  </a:xfrm>
                  <a:prstGeom prst="rect">
                    <a:avLst/>
                  </a:prstGeom>
                  <a:noFill/>
                  <a:ln w="52354" cap="flat">
                    <a:solidFill>
                      <a:srgbClr val="0B6A04"/>
                    </a:solidFill>
                    <a:prstDash val="solid"/>
                    <a:round/>
                  </a:ln>
                  <a:effectLst/>
                </p:spPr>
                <p:txBody>
                  <a:bodyPr wrap="square" lIns="45719" tIns="45719" rIns="45719" bIns="45719" numCol="1" anchor="t">
                    <a:noAutofit/>
                  </a:bodyPr>
                  <a:lstStyle/>
                  <a:p>
                    <a:pPr>
                      <a:lnSpc>
                        <a:spcPct val="150000"/>
                      </a:lnSpc>
                    </a:pPr>
                  </a:p>
                </p:txBody>
              </p:sp>
              <p:sp>
                <p:nvSpPr>
                  <p:cNvPr id="128" name="`"/>
                  <p:cNvSpPr txBox="1"/>
                  <p:nvPr/>
                </p:nvSpPr>
                <p:spPr>
                  <a:xfrm>
                    <a:off x="0" y="0"/>
                    <a:ext cx="3068142" cy="1973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nSpc>
                        <a:spcPct val="150000"/>
                      </a:lnSpc>
                    </a:lvl1pPr>
                  </a:lstStyle>
                  <a:p>
                    <a:pPr/>
                    <a:r>
                      <a:t>`</a:t>
                    </a:r>
                  </a:p>
                </p:txBody>
              </p:sp>
            </p:grpSp>
            <p:sp>
              <p:nvSpPr>
                <p:cNvPr id="130" name="object 27"/>
                <p:cNvSpPr txBox="1"/>
                <p:nvPr/>
              </p:nvSpPr>
              <p:spPr>
                <a:xfrm>
                  <a:off x="5231499" y="2310626"/>
                  <a:ext cx="1411158" cy="3828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indent="12700">
                    <a:lnSpc>
                      <a:spcPct val="150000"/>
                    </a:lnSpc>
                    <a:spcBef>
                      <a:spcPts val="100"/>
                    </a:spcBef>
                    <a:defRPr b="1" spc="25" sz="2600">
                      <a:solidFill>
                        <a:srgbClr val="0B6A04"/>
                      </a:solidFill>
                    </a:defRPr>
                  </a:pPr>
                  <a:r>
                    <a:t>C</a:t>
                  </a:r>
                  <a:r>
                    <a:rPr spc="20"/>
                    <a:t>O</a:t>
                  </a:r>
                  <a:r>
                    <a:t>MET</a:t>
                  </a:r>
                </a:p>
              </p:txBody>
            </p:sp>
            <p:sp>
              <p:nvSpPr>
                <p:cNvPr id="131" name="object 28"/>
                <p:cNvSpPr/>
                <p:nvPr/>
              </p:nvSpPr>
              <p:spPr>
                <a:xfrm>
                  <a:off x="5765261" y="1033869"/>
                  <a:ext cx="1426162" cy="1068922"/>
                </a:xfrm>
                <a:prstGeom prst="rect">
                  <a:avLst/>
                </a:prstGeom>
                <a:solidFill>
                  <a:srgbClr val="D1F6FF"/>
                </a:solidFill>
                <a:ln w="12700" cap="flat">
                  <a:noFill/>
                  <a:miter lim="400000"/>
                </a:ln>
                <a:effectLst/>
              </p:spPr>
              <p:txBody>
                <a:bodyPr wrap="square" lIns="45719" tIns="45719" rIns="45719" bIns="45719" numCol="1" anchor="t">
                  <a:noAutofit/>
                </a:bodyPr>
                <a:lstStyle/>
                <a:p>
                  <a:pPr>
                    <a:lnSpc>
                      <a:spcPct val="150000"/>
                    </a:lnSpc>
                  </a:pPr>
                </a:p>
              </p:txBody>
            </p:sp>
            <p:sp>
              <p:nvSpPr>
                <p:cNvPr id="132" name="object 29"/>
                <p:cNvSpPr/>
                <p:nvPr/>
              </p:nvSpPr>
              <p:spPr>
                <a:xfrm>
                  <a:off x="5765261" y="1033869"/>
                  <a:ext cx="1426163" cy="1068922"/>
                </a:xfrm>
                <a:prstGeom prst="rect">
                  <a:avLst/>
                </a:prstGeom>
                <a:noFill/>
                <a:ln w="52354" cap="flat">
                  <a:solidFill>
                    <a:srgbClr val="0433FF"/>
                  </a:solidFill>
                  <a:prstDash val="solid"/>
                  <a:round/>
                </a:ln>
                <a:effectLst/>
              </p:spPr>
              <p:txBody>
                <a:bodyPr wrap="square" lIns="45719" tIns="45719" rIns="45719" bIns="45719" numCol="1" anchor="t">
                  <a:noAutofit/>
                </a:bodyPr>
                <a:lstStyle/>
                <a:p>
                  <a:pPr>
                    <a:lnSpc>
                      <a:spcPct val="150000"/>
                    </a:lnSpc>
                  </a:pPr>
                </a:p>
              </p:txBody>
            </p:sp>
            <p:sp>
              <p:nvSpPr>
                <p:cNvPr id="133" name="object 32"/>
                <p:cNvSpPr/>
                <p:nvPr/>
              </p:nvSpPr>
              <p:spPr>
                <a:xfrm>
                  <a:off x="7360205" y="1568330"/>
                  <a:ext cx="284315" cy="687641"/>
                </a:xfrm>
                <a:prstGeom prst="rect">
                  <a:avLst/>
                </a:prstGeom>
                <a:solidFill>
                  <a:srgbClr val="53585F"/>
                </a:solidFill>
                <a:ln w="12700" cap="flat">
                  <a:noFill/>
                  <a:miter lim="400000"/>
                </a:ln>
                <a:effectLst/>
              </p:spPr>
              <p:txBody>
                <a:bodyPr wrap="square" lIns="45719" tIns="45719" rIns="45719" bIns="45719" numCol="1" anchor="t">
                  <a:noAutofit/>
                </a:bodyPr>
                <a:lstStyle/>
                <a:p>
                  <a:pPr>
                    <a:lnSpc>
                      <a:spcPct val="150000"/>
                    </a:lnSpc>
                  </a:pPr>
                </a:p>
              </p:txBody>
            </p:sp>
            <p:sp>
              <p:nvSpPr>
                <p:cNvPr id="134" name="object 33"/>
                <p:cNvSpPr/>
                <p:nvPr/>
              </p:nvSpPr>
              <p:spPr>
                <a:xfrm>
                  <a:off x="7360205" y="2653743"/>
                  <a:ext cx="284315" cy="687641"/>
                </a:xfrm>
                <a:prstGeom prst="rect">
                  <a:avLst/>
                </a:prstGeom>
                <a:solidFill>
                  <a:srgbClr val="53585F"/>
                </a:solidFill>
                <a:ln w="12700" cap="flat">
                  <a:noFill/>
                  <a:miter lim="400000"/>
                </a:ln>
                <a:effectLst/>
              </p:spPr>
              <p:txBody>
                <a:bodyPr wrap="square" lIns="45719" tIns="45719" rIns="45719" bIns="45719" numCol="1" anchor="t">
                  <a:noAutofit/>
                </a:bodyPr>
                <a:lstStyle/>
                <a:p>
                  <a:pPr>
                    <a:lnSpc>
                      <a:spcPct val="150000"/>
                    </a:lnSpc>
                  </a:pPr>
                </a:p>
              </p:txBody>
            </p:sp>
            <p:sp>
              <p:nvSpPr>
                <p:cNvPr id="135" name="object 34"/>
                <p:cNvSpPr/>
                <p:nvPr/>
              </p:nvSpPr>
              <p:spPr>
                <a:xfrm>
                  <a:off x="8111951" y="1966103"/>
                  <a:ext cx="284327" cy="687640"/>
                </a:xfrm>
                <a:prstGeom prst="rect">
                  <a:avLst/>
                </a:prstGeom>
                <a:solidFill>
                  <a:srgbClr val="53585F"/>
                </a:solidFill>
                <a:ln w="12700" cap="flat">
                  <a:noFill/>
                  <a:miter lim="400000"/>
                </a:ln>
                <a:effectLst/>
              </p:spPr>
              <p:txBody>
                <a:bodyPr wrap="square" lIns="45719" tIns="45719" rIns="45719" bIns="45719" numCol="1" anchor="t">
                  <a:noAutofit/>
                </a:bodyPr>
                <a:lstStyle/>
                <a:p>
                  <a:pPr>
                    <a:lnSpc>
                      <a:spcPct val="150000"/>
                    </a:lnSpc>
                  </a:pPr>
                </a:p>
              </p:txBody>
            </p:sp>
            <p:sp>
              <p:nvSpPr>
                <p:cNvPr id="136" name="object 35"/>
                <p:cNvSpPr/>
                <p:nvPr/>
              </p:nvSpPr>
              <p:spPr>
                <a:xfrm>
                  <a:off x="5765261" y="3021367"/>
                  <a:ext cx="1426162" cy="1068921"/>
                </a:xfrm>
                <a:prstGeom prst="rect">
                  <a:avLst/>
                </a:prstGeom>
                <a:solidFill>
                  <a:srgbClr val="D1F6FF"/>
                </a:solidFill>
                <a:ln w="12700" cap="flat">
                  <a:noFill/>
                  <a:miter lim="400000"/>
                </a:ln>
                <a:effectLst/>
              </p:spPr>
              <p:txBody>
                <a:bodyPr wrap="square" lIns="45719" tIns="45719" rIns="45719" bIns="45719" numCol="1" anchor="t">
                  <a:noAutofit/>
                </a:bodyPr>
                <a:lstStyle/>
                <a:p>
                  <a:pPr>
                    <a:lnSpc>
                      <a:spcPct val="150000"/>
                    </a:lnSpc>
                  </a:pPr>
                </a:p>
              </p:txBody>
            </p:sp>
            <p:sp>
              <p:nvSpPr>
                <p:cNvPr id="137" name="object 36"/>
                <p:cNvSpPr/>
                <p:nvPr/>
              </p:nvSpPr>
              <p:spPr>
                <a:xfrm>
                  <a:off x="5765261" y="3021368"/>
                  <a:ext cx="1426163" cy="1068921"/>
                </a:xfrm>
                <a:prstGeom prst="rect">
                  <a:avLst/>
                </a:prstGeom>
                <a:noFill/>
                <a:ln w="52354" cap="flat">
                  <a:solidFill>
                    <a:srgbClr val="0433FF"/>
                  </a:solidFill>
                  <a:prstDash val="solid"/>
                  <a:round/>
                </a:ln>
                <a:effectLst/>
              </p:spPr>
              <p:txBody>
                <a:bodyPr wrap="square" lIns="45719" tIns="45719" rIns="45719" bIns="45719" numCol="1" anchor="t">
                  <a:noAutofit/>
                </a:bodyPr>
                <a:lstStyle/>
                <a:p>
                  <a:pPr>
                    <a:lnSpc>
                      <a:spcPct val="150000"/>
                    </a:lnSpc>
                  </a:pPr>
                </a:p>
              </p:txBody>
            </p:sp>
            <p:sp>
              <p:nvSpPr>
                <p:cNvPr id="138" name="object 37"/>
                <p:cNvSpPr txBox="1"/>
                <p:nvPr/>
              </p:nvSpPr>
              <p:spPr>
                <a:xfrm>
                  <a:off x="5771212" y="3177439"/>
                  <a:ext cx="1366923" cy="67915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indent="635" algn="ctr">
                    <a:spcBef>
                      <a:spcPts val="500"/>
                    </a:spcBef>
                    <a:defRPr b="1" spc="-5" sz="1600">
                      <a:solidFill>
                        <a:srgbClr val="0433FF"/>
                      </a:solidFill>
                    </a:defRPr>
                  </a:pPr>
                  <a:r>
                    <a:t>COMET</a:t>
                  </a:r>
                </a:p>
                <a:p>
                  <a:pPr algn="ctr">
                    <a:defRPr b="1" spc="-5" sz="1600">
                      <a:solidFill>
                        <a:srgbClr val="0433FF"/>
                      </a:solidFill>
                    </a:defRPr>
                  </a:pPr>
                  <a:r>
                    <a:t>daughter</a:t>
                  </a:r>
                </a:p>
                <a:p>
                  <a:pPr algn="ctr">
                    <a:defRPr b="1" spc="-5" sz="1600">
                      <a:solidFill>
                        <a:srgbClr val="0433FF"/>
                      </a:solidFill>
                    </a:defRPr>
                  </a:pPr>
                  <a:r>
                    <a:t>board</a:t>
                  </a:r>
                </a:p>
              </p:txBody>
            </p:sp>
            <p:sp>
              <p:nvSpPr>
                <p:cNvPr id="139" name="object 39"/>
                <p:cNvSpPr/>
                <p:nvPr/>
              </p:nvSpPr>
              <p:spPr>
                <a:xfrm>
                  <a:off x="2984978" y="3132812"/>
                  <a:ext cx="1564021" cy="1"/>
                </a:xfrm>
                <a:prstGeom prst="line">
                  <a:avLst/>
                </a:prstGeom>
                <a:noFill/>
                <a:ln w="31412" cap="flat">
                  <a:solidFill>
                    <a:srgbClr val="000000"/>
                  </a:solidFill>
                  <a:prstDash val="solid"/>
                  <a:round/>
                </a:ln>
                <a:effectLst/>
              </p:spPr>
              <p:txBody>
                <a:bodyPr wrap="square" lIns="45719" tIns="45719" rIns="45719" bIns="45719" numCol="1" anchor="t">
                  <a:noAutofit/>
                </a:bodyPr>
                <a:lstStyle/>
                <a:p>
                  <a:pPr/>
                </a:p>
              </p:txBody>
            </p:sp>
            <p:sp>
              <p:nvSpPr>
                <p:cNvPr id="140" name="object 40"/>
                <p:cNvSpPr/>
                <p:nvPr/>
              </p:nvSpPr>
              <p:spPr>
                <a:xfrm>
                  <a:off x="4491602" y="3069970"/>
                  <a:ext cx="157841" cy="1256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5400" y="10800"/>
                      </a:lnTo>
                      <a:lnTo>
                        <a:pt x="0" y="21600"/>
                      </a:lnTo>
                      <a:lnTo>
                        <a:pt x="21600" y="10800"/>
                      </a:lnTo>
                      <a:lnTo>
                        <a:pt x="0" y="0"/>
                      </a:lnTo>
                      <a:close/>
                    </a:path>
                  </a:pathLst>
                </a:custGeom>
                <a:solidFill>
                  <a:srgbClr val="000000"/>
                </a:solidFill>
                <a:ln w="12700" cap="flat">
                  <a:noFill/>
                  <a:miter lim="400000"/>
                </a:ln>
                <a:effectLst/>
              </p:spPr>
              <p:txBody>
                <a:bodyPr wrap="square" lIns="45719" tIns="45719" rIns="45719" bIns="45719" numCol="1" anchor="t">
                  <a:noAutofit/>
                </a:bodyPr>
                <a:lstStyle/>
                <a:p>
                  <a:pPr>
                    <a:lnSpc>
                      <a:spcPct val="150000"/>
                    </a:lnSpc>
                  </a:pPr>
                </a:p>
              </p:txBody>
            </p:sp>
            <p:sp>
              <p:nvSpPr>
                <p:cNvPr id="141" name="object 41"/>
                <p:cNvSpPr/>
                <p:nvPr/>
              </p:nvSpPr>
              <p:spPr>
                <a:xfrm flipV="1">
                  <a:off x="7822626" y="2483109"/>
                  <a:ext cx="1" cy="635422"/>
                </a:xfrm>
                <a:prstGeom prst="line">
                  <a:avLst/>
                </a:prstGeom>
                <a:noFill/>
                <a:ln w="31412" cap="flat">
                  <a:solidFill>
                    <a:srgbClr val="000000"/>
                  </a:solidFill>
                  <a:prstDash val="solid"/>
                  <a:round/>
                </a:ln>
                <a:effectLst/>
              </p:spPr>
              <p:txBody>
                <a:bodyPr wrap="square" lIns="45719" tIns="45719" rIns="45719" bIns="45719" numCol="1" anchor="t">
                  <a:noAutofit/>
                </a:bodyPr>
                <a:lstStyle/>
                <a:p>
                  <a:pPr/>
                </a:p>
              </p:txBody>
            </p:sp>
            <p:sp>
              <p:nvSpPr>
                <p:cNvPr id="142" name="object 42"/>
                <p:cNvSpPr/>
                <p:nvPr/>
              </p:nvSpPr>
              <p:spPr>
                <a:xfrm flipH="1" flipV="1">
                  <a:off x="7804694" y="2497392"/>
                  <a:ext cx="2614455" cy="1"/>
                </a:xfrm>
                <a:prstGeom prst="line">
                  <a:avLst/>
                </a:prstGeom>
                <a:noFill/>
                <a:ln w="31412" cap="flat">
                  <a:solidFill>
                    <a:srgbClr val="000000"/>
                  </a:solidFill>
                  <a:prstDash val="solid"/>
                  <a:round/>
                </a:ln>
                <a:effectLst/>
              </p:spPr>
              <p:txBody>
                <a:bodyPr wrap="square" lIns="45719" tIns="45719" rIns="45719" bIns="45719" numCol="1" anchor="t">
                  <a:noAutofit/>
                </a:bodyPr>
                <a:lstStyle/>
                <a:p>
                  <a:pPr/>
                </a:p>
              </p:txBody>
            </p:sp>
            <p:sp>
              <p:nvSpPr>
                <p:cNvPr id="143" name="object 43"/>
                <p:cNvSpPr/>
                <p:nvPr/>
              </p:nvSpPr>
              <p:spPr>
                <a:xfrm>
                  <a:off x="10361752" y="2434550"/>
                  <a:ext cx="157839" cy="1256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5400" y="10800"/>
                      </a:lnTo>
                      <a:lnTo>
                        <a:pt x="0" y="21600"/>
                      </a:lnTo>
                      <a:lnTo>
                        <a:pt x="21600" y="10800"/>
                      </a:lnTo>
                      <a:lnTo>
                        <a:pt x="0" y="0"/>
                      </a:lnTo>
                      <a:close/>
                    </a:path>
                  </a:pathLst>
                </a:custGeom>
                <a:solidFill>
                  <a:srgbClr val="000000"/>
                </a:solidFill>
                <a:ln w="12700" cap="flat">
                  <a:noFill/>
                  <a:miter lim="400000"/>
                </a:ln>
                <a:effectLst/>
              </p:spPr>
              <p:txBody>
                <a:bodyPr wrap="square" lIns="45719" tIns="45719" rIns="45719" bIns="45719" numCol="1" anchor="t">
                  <a:noAutofit/>
                </a:bodyPr>
                <a:lstStyle/>
                <a:p>
                  <a:pPr>
                    <a:lnSpc>
                      <a:spcPct val="150000"/>
                    </a:lnSpc>
                  </a:pPr>
                </a:p>
              </p:txBody>
            </p:sp>
            <p:sp>
              <p:nvSpPr>
                <p:cNvPr id="144" name="object 44"/>
                <p:cNvSpPr/>
                <p:nvPr/>
              </p:nvSpPr>
              <p:spPr>
                <a:xfrm>
                  <a:off x="11920300" y="2501934"/>
                  <a:ext cx="212970" cy="1"/>
                </a:xfrm>
                <a:prstGeom prst="line">
                  <a:avLst/>
                </a:prstGeom>
                <a:noFill/>
                <a:ln w="31412" cap="flat">
                  <a:solidFill>
                    <a:srgbClr val="9437FF"/>
                  </a:solidFill>
                  <a:prstDash val="solid"/>
                  <a:round/>
                </a:ln>
                <a:effectLst/>
              </p:spPr>
              <p:txBody>
                <a:bodyPr wrap="square" lIns="45719" tIns="45719" rIns="45719" bIns="45719" numCol="1" anchor="t">
                  <a:noAutofit/>
                </a:bodyPr>
                <a:lstStyle/>
                <a:p>
                  <a:pPr/>
                </a:p>
              </p:txBody>
            </p:sp>
            <p:sp>
              <p:nvSpPr>
                <p:cNvPr id="145" name="object 45"/>
                <p:cNvSpPr/>
                <p:nvPr/>
              </p:nvSpPr>
              <p:spPr>
                <a:xfrm>
                  <a:off x="12119545" y="393110"/>
                  <a:ext cx="1" cy="2109218"/>
                </a:xfrm>
                <a:prstGeom prst="line">
                  <a:avLst/>
                </a:prstGeom>
                <a:noFill/>
                <a:ln w="31412" cap="flat">
                  <a:solidFill>
                    <a:srgbClr val="9437FF"/>
                  </a:solidFill>
                  <a:prstDash val="solid"/>
                  <a:round/>
                </a:ln>
                <a:effectLst/>
              </p:spPr>
              <p:txBody>
                <a:bodyPr wrap="square" lIns="45719" tIns="45719" rIns="45719" bIns="45719" numCol="1" anchor="t">
                  <a:noAutofit/>
                </a:bodyPr>
                <a:lstStyle/>
                <a:p>
                  <a:pPr/>
                </a:p>
              </p:txBody>
            </p:sp>
            <p:sp>
              <p:nvSpPr>
                <p:cNvPr id="146" name="object 46"/>
                <p:cNvSpPr/>
                <p:nvPr/>
              </p:nvSpPr>
              <p:spPr>
                <a:xfrm flipH="1" flipV="1">
                  <a:off x="3085424" y="394379"/>
                  <a:ext cx="9050815" cy="1"/>
                </a:xfrm>
                <a:prstGeom prst="line">
                  <a:avLst/>
                </a:prstGeom>
                <a:noFill/>
                <a:ln w="31412" cap="flat">
                  <a:solidFill>
                    <a:srgbClr val="9437FF"/>
                  </a:solidFill>
                  <a:prstDash val="solid"/>
                  <a:round/>
                </a:ln>
                <a:effectLst/>
              </p:spPr>
              <p:txBody>
                <a:bodyPr wrap="square" lIns="45719" tIns="45719" rIns="45719" bIns="45719" numCol="1" anchor="t">
                  <a:noAutofit/>
                </a:bodyPr>
                <a:lstStyle/>
                <a:p>
                  <a:pPr/>
                </a:p>
              </p:txBody>
            </p:sp>
            <p:sp>
              <p:nvSpPr>
                <p:cNvPr id="147" name="object 47"/>
                <p:cNvSpPr/>
                <p:nvPr/>
              </p:nvSpPr>
              <p:spPr>
                <a:xfrm>
                  <a:off x="2984978" y="330268"/>
                  <a:ext cx="157841" cy="125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0800"/>
                      </a:lnTo>
                      <a:lnTo>
                        <a:pt x="21600" y="21600"/>
                      </a:lnTo>
                      <a:lnTo>
                        <a:pt x="16200" y="10800"/>
                      </a:lnTo>
                      <a:lnTo>
                        <a:pt x="21600" y="0"/>
                      </a:lnTo>
                      <a:close/>
                    </a:path>
                  </a:pathLst>
                </a:custGeom>
                <a:solidFill>
                  <a:srgbClr val="9437FF"/>
                </a:solidFill>
                <a:ln w="12700" cap="flat">
                  <a:noFill/>
                  <a:miter lim="400000"/>
                </a:ln>
                <a:effectLst/>
              </p:spPr>
              <p:txBody>
                <a:bodyPr wrap="square" lIns="45719" tIns="45719" rIns="45719" bIns="45719" numCol="1" anchor="t">
                  <a:noAutofit/>
                </a:bodyPr>
                <a:lstStyle/>
                <a:p>
                  <a:pPr>
                    <a:lnSpc>
                      <a:spcPct val="150000"/>
                    </a:lnSpc>
                  </a:pPr>
                </a:p>
              </p:txBody>
            </p:sp>
            <p:sp>
              <p:nvSpPr>
                <p:cNvPr id="148" name="object 48"/>
                <p:cNvSpPr/>
                <p:nvPr/>
              </p:nvSpPr>
              <p:spPr>
                <a:xfrm>
                  <a:off x="10549485" y="2312136"/>
                  <a:ext cx="1370815" cy="408947"/>
                </a:xfrm>
                <a:prstGeom prst="rect">
                  <a:avLst/>
                </a:prstGeom>
                <a:solidFill>
                  <a:srgbClr val="FFE8CF"/>
                </a:solidFill>
                <a:ln w="12700" cap="flat">
                  <a:noFill/>
                  <a:miter lim="400000"/>
                </a:ln>
                <a:effectLst/>
              </p:spPr>
              <p:txBody>
                <a:bodyPr wrap="square" lIns="45719" tIns="45719" rIns="45719" bIns="45719" numCol="1" anchor="t">
                  <a:noAutofit/>
                </a:bodyPr>
                <a:lstStyle/>
                <a:p>
                  <a:pPr>
                    <a:lnSpc>
                      <a:spcPct val="150000"/>
                    </a:lnSpc>
                  </a:pPr>
                </a:p>
              </p:txBody>
            </p:sp>
            <p:sp>
              <p:nvSpPr>
                <p:cNvPr id="149" name="object 49"/>
                <p:cNvSpPr/>
                <p:nvPr/>
              </p:nvSpPr>
              <p:spPr>
                <a:xfrm>
                  <a:off x="10549485" y="2312136"/>
                  <a:ext cx="1370813" cy="408947"/>
                </a:xfrm>
                <a:prstGeom prst="rect">
                  <a:avLst/>
                </a:prstGeom>
                <a:noFill/>
                <a:ln w="52354" cap="flat">
                  <a:solidFill>
                    <a:srgbClr val="A7670D"/>
                  </a:solidFill>
                  <a:prstDash val="solid"/>
                  <a:round/>
                </a:ln>
                <a:effectLst/>
              </p:spPr>
              <p:txBody>
                <a:bodyPr wrap="square" lIns="45719" tIns="45719" rIns="45719" bIns="45719" numCol="1" anchor="t">
                  <a:noAutofit/>
                </a:bodyPr>
                <a:lstStyle/>
                <a:p>
                  <a:pPr>
                    <a:lnSpc>
                      <a:spcPct val="150000"/>
                    </a:lnSpc>
                  </a:pPr>
                </a:p>
              </p:txBody>
            </p:sp>
            <p:sp>
              <p:nvSpPr>
                <p:cNvPr id="150" name="object 50"/>
                <p:cNvSpPr txBox="1"/>
                <p:nvPr/>
              </p:nvSpPr>
              <p:spPr>
                <a:xfrm>
                  <a:off x="10787471" y="2299274"/>
                  <a:ext cx="1111437" cy="35061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indent="83185">
                    <a:spcBef>
                      <a:spcPts val="500"/>
                    </a:spcBef>
                    <a:defRPr b="1" spc="-5" sz="1200">
                      <a:solidFill>
                        <a:srgbClr val="A7670D"/>
                      </a:solidFill>
                    </a:defRPr>
                  </a:pPr>
                  <a:r>
                    <a:t>Opt</a:t>
                  </a:r>
                  <a:r>
                    <a:t>ical converter</a:t>
                  </a:r>
                </a:p>
              </p:txBody>
            </p:sp>
            <p:sp>
              <p:nvSpPr>
                <p:cNvPr id="151" name="object 52"/>
                <p:cNvSpPr txBox="1"/>
                <p:nvPr/>
              </p:nvSpPr>
              <p:spPr>
                <a:xfrm>
                  <a:off x="1319133" y="3033012"/>
                  <a:ext cx="1506878" cy="323861"/>
                </a:xfrm>
                <a:prstGeom prst="rect">
                  <a:avLst/>
                </a:prstGeom>
                <a:solidFill>
                  <a:schemeClr val="accent3">
                    <a:lumOff val="44000"/>
                  </a:schemeClr>
                </a:solidFill>
                <a:ln w="52354" cap="flat">
                  <a:solidFill>
                    <a:srgbClr val="000000"/>
                  </a:solidFill>
                  <a:prstDash val="solid"/>
                  <a:round/>
                </a:ln>
                <a:effectLst/>
                <a:extLst>
                  <a:ext uri="{C572A759-6A51-4108-AA02-DFA0A04FC94B}">
                    <ma14:wrappingTextBoxFlag xmlns:ma14="http://schemas.microsoft.com/office/mac/drawingml/2011/main" val="1"/>
                  </a:ext>
                </a:extLst>
              </p:spPr>
              <p:txBody>
                <a:bodyPr wrap="square" lIns="0" tIns="0" rIns="0" bIns="0" numCol="1" anchor="t">
                  <a:spAutoFit/>
                </a:bodyPr>
                <a:lstStyle>
                  <a:lvl1pPr indent="198754">
                    <a:lnSpc>
                      <a:spcPct val="150000"/>
                    </a:lnSpc>
                    <a:spcBef>
                      <a:spcPts val="600"/>
                    </a:spcBef>
                    <a:defRPr b="1" spc="-20" sz="1900"/>
                  </a:lvl1pPr>
                </a:lstStyle>
                <a:p>
                  <a:pPr/>
                  <a:r>
                    <a:t>0110001</a:t>
                  </a:r>
                </a:p>
              </p:txBody>
            </p:sp>
            <p:sp>
              <p:nvSpPr>
                <p:cNvPr id="152" name="object 53"/>
                <p:cNvSpPr txBox="1"/>
                <p:nvPr/>
              </p:nvSpPr>
              <p:spPr>
                <a:xfrm>
                  <a:off x="1288775" y="221866"/>
                  <a:ext cx="1506878" cy="323861"/>
                </a:xfrm>
                <a:prstGeom prst="rect">
                  <a:avLst/>
                </a:prstGeom>
                <a:solidFill>
                  <a:schemeClr val="accent3">
                    <a:lumOff val="44000"/>
                  </a:schemeClr>
                </a:solidFill>
                <a:ln w="52354" cap="flat">
                  <a:solidFill>
                    <a:srgbClr val="9437FF"/>
                  </a:solidFill>
                  <a:prstDash val="solid"/>
                  <a:round/>
                </a:ln>
                <a:effectLst/>
                <a:extLst>
                  <a:ext uri="{C572A759-6A51-4108-AA02-DFA0A04FC94B}">
                    <ma14:wrappingTextBoxFlag xmlns:ma14="http://schemas.microsoft.com/office/mac/drawingml/2011/main" val="1"/>
                  </a:ext>
                </a:extLst>
              </p:spPr>
              <p:txBody>
                <a:bodyPr wrap="square" lIns="0" tIns="0" rIns="0" bIns="0" numCol="1" anchor="t">
                  <a:spAutoFit/>
                </a:bodyPr>
                <a:lstStyle>
                  <a:lvl1pPr indent="198120">
                    <a:lnSpc>
                      <a:spcPct val="150000"/>
                    </a:lnSpc>
                    <a:spcBef>
                      <a:spcPts val="700"/>
                    </a:spcBef>
                    <a:defRPr b="1" spc="-20" sz="1900">
                      <a:solidFill>
                        <a:srgbClr val="9437FF"/>
                      </a:solidFill>
                    </a:defRPr>
                  </a:lvl1pPr>
                </a:lstStyle>
                <a:p>
                  <a:pPr/>
                  <a:r>
                    <a:t>0110001</a:t>
                  </a:r>
                </a:p>
              </p:txBody>
            </p:sp>
            <p:sp>
              <p:nvSpPr>
                <p:cNvPr id="153" name="object 54"/>
                <p:cNvSpPr txBox="1"/>
                <p:nvPr/>
              </p:nvSpPr>
              <p:spPr>
                <a:xfrm>
                  <a:off x="9893506" y="0"/>
                  <a:ext cx="2139065" cy="2960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indent="12700">
                    <a:lnSpc>
                      <a:spcPct val="150000"/>
                    </a:lnSpc>
                    <a:defRPr spc="-10" sz="2100">
                      <a:solidFill>
                        <a:srgbClr val="894BF6"/>
                      </a:solidFill>
                    </a:defRPr>
                  </a:lvl1pPr>
                </a:lstStyle>
                <a:p>
                  <a:pPr/>
                  <a:r>
                    <a:t>Optical Fiber</a:t>
                  </a:r>
                </a:p>
              </p:txBody>
            </p:sp>
            <p:sp>
              <p:nvSpPr>
                <p:cNvPr id="154" name="object 58"/>
                <p:cNvSpPr txBox="1"/>
                <p:nvPr/>
              </p:nvSpPr>
              <p:spPr>
                <a:xfrm>
                  <a:off x="3485697" y="2646239"/>
                  <a:ext cx="668596" cy="296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indent="12700">
                    <a:lnSpc>
                      <a:spcPct val="150000"/>
                    </a:lnSpc>
                    <a:defRPr spc="-5" sz="2100"/>
                  </a:lvl1pPr>
                </a:lstStyle>
                <a:p>
                  <a:pPr/>
                  <a:r>
                    <a:t>USB</a:t>
                  </a:r>
                </a:p>
              </p:txBody>
            </p:sp>
            <p:sp>
              <p:nvSpPr>
                <p:cNvPr id="155" name="object 59"/>
                <p:cNvSpPr txBox="1"/>
                <p:nvPr/>
              </p:nvSpPr>
              <p:spPr>
                <a:xfrm>
                  <a:off x="4699416" y="2888581"/>
                  <a:ext cx="823780" cy="551630"/>
                </a:xfrm>
                <a:prstGeom prst="rect">
                  <a:avLst/>
                </a:prstGeom>
                <a:solidFill>
                  <a:schemeClr val="accent3">
                    <a:lumOff val="44000"/>
                  </a:schemeClr>
                </a:solidFill>
                <a:ln w="52354" cap="flat">
                  <a:solidFill>
                    <a:srgbClr val="000000"/>
                  </a:solidFill>
                  <a:prstDash val="solid"/>
                  <a:round/>
                </a:ln>
                <a:effectLst/>
                <a:extLst>
                  <a:ext uri="{C572A759-6A51-4108-AA02-DFA0A04FC94B}">
                    <ma14:wrappingTextBoxFlag xmlns:ma14="http://schemas.microsoft.com/office/mac/drawingml/2011/main" val="1"/>
                  </a:ext>
                </a:extLst>
              </p:spPr>
              <p:txBody>
                <a:bodyPr wrap="square" lIns="0" tIns="0" rIns="0" bIns="0" numCol="1" anchor="t">
                  <a:spAutoFit/>
                </a:bodyPr>
                <a:lstStyle>
                  <a:lvl1pPr indent="97789">
                    <a:lnSpc>
                      <a:spcPct val="150000"/>
                    </a:lnSpc>
                    <a:defRPr b="1" spc="20"/>
                  </a:lvl1pPr>
                </a:lstStyle>
                <a:p>
                  <a:pPr/>
                  <a:r>
                    <a:t>FPGA</a:t>
                  </a:r>
                </a:p>
              </p:txBody>
            </p:sp>
            <p:sp>
              <p:nvSpPr>
                <p:cNvPr id="156" name="object 60"/>
                <p:cNvSpPr txBox="1"/>
                <p:nvPr/>
              </p:nvSpPr>
              <p:spPr>
                <a:xfrm>
                  <a:off x="4679336" y="1541985"/>
                  <a:ext cx="823780" cy="551630"/>
                </a:xfrm>
                <a:prstGeom prst="rect">
                  <a:avLst/>
                </a:prstGeom>
                <a:solidFill>
                  <a:schemeClr val="accent3">
                    <a:lumOff val="44000"/>
                  </a:schemeClr>
                </a:solidFill>
                <a:ln w="52354" cap="flat">
                  <a:solidFill>
                    <a:srgbClr val="000000"/>
                  </a:solidFill>
                  <a:prstDash val="solid"/>
                  <a:round/>
                </a:ln>
                <a:effectLst/>
                <a:extLst>
                  <a:ext uri="{C572A759-6A51-4108-AA02-DFA0A04FC94B}">
                    <ma14:wrappingTextBoxFlag xmlns:ma14="http://schemas.microsoft.com/office/mac/drawingml/2011/main" val="1"/>
                  </a:ext>
                </a:extLst>
              </p:spPr>
              <p:txBody>
                <a:bodyPr wrap="square" lIns="0" tIns="0" rIns="0" bIns="0" numCol="1" anchor="t">
                  <a:spAutoFit/>
                </a:bodyPr>
                <a:lstStyle>
                  <a:lvl1pPr indent="97789">
                    <a:lnSpc>
                      <a:spcPct val="150000"/>
                    </a:lnSpc>
                    <a:defRPr b="1" spc="20"/>
                  </a:lvl1pPr>
                </a:lstStyle>
                <a:p>
                  <a:pPr/>
                  <a:r>
                    <a:t>FPGA</a:t>
                  </a:r>
                </a:p>
              </p:txBody>
            </p:sp>
            <p:sp>
              <p:nvSpPr>
                <p:cNvPr id="157" name="object 61"/>
                <p:cNvSpPr txBox="1"/>
                <p:nvPr/>
              </p:nvSpPr>
              <p:spPr>
                <a:xfrm>
                  <a:off x="726048" y="2167804"/>
                  <a:ext cx="1708472" cy="70123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marR="4444" algn="ctr">
                    <a:spcBef>
                      <a:spcPts val="100"/>
                    </a:spcBef>
                    <a:defRPr b="1" spc="15" sz="2400">
                      <a:solidFill>
                        <a:srgbClr val="0125C5"/>
                      </a:solidFill>
                    </a:defRPr>
                  </a:pPr>
                  <a:r>
                    <a:t>PC</a:t>
                  </a:r>
                </a:p>
                <a:p>
                  <a:pPr marR="5080" algn="ctr">
                    <a:defRPr spc="10" sz="2400">
                      <a:solidFill>
                        <a:srgbClr val="0125C5"/>
                      </a:solidFill>
                    </a:defRPr>
                  </a:pPr>
                  <a:r>
                    <a:t>(Windows)</a:t>
                  </a:r>
                </a:p>
              </p:txBody>
            </p:sp>
            <p:sp>
              <p:nvSpPr>
                <p:cNvPr id="158" name="object 62"/>
                <p:cNvSpPr txBox="1"/>
                <p:nvPr/>
              </p:nvSpPr>
              <p:spPr>
                <a:xfrm>
                  <a:off x="773879" y="1006182"/>
                  <a:ext cx="1529358" cy="70122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marR="5080" algn="ctr">
                    <a:spcBef>
                      <a:spcPts val="100"/>
                    </a:spcBef>
                    <a:defRPr b="1" spc="15" sz="2400"/>
                  </a:pPr>
                  <a:r>
                    <a:t>M</a:t>
                  </a:r>
                  <a:r>
                    <a:rPr spc="0"/>
                    <a:t>ini</a:t>
                  </a:r>
                  <a:r>
                    <a:t>DAQ</a:t>
                  </a:r>
                </a:p>
                <a:p>
                  <a:pPr marR="14604" algn="ctr">
                    <a:defRPr spc="10" sz="2400"/>
                  </a:pPr>
                  <a:r>
                    <a:t>(Linux)</a:t>
                  </a:r>
                </a:p>
              </p:txBody>
            </p:sp>
            <p:sp>
              <p:nvSpPr>
                <p:cNvPr id="159" name="object 63"/>
                <p:cNvSpPr/>
                <p:nvPr/>
              </p:nvSpPr>
              <p:spPr>
                <a:xfrm>
                  <a:off x="5532567" y="3118530"/>
                  <a:ext cx="2307999" cy="1"/>
                </a:xfrm>
                <a:prstGeom prst="line">
                  <a:avLst/>
                </a:prstGeom>
                <a:noFill/>
                <a:ln w="31412" cap="flat">
                  <a:solidFill>
                    <a:srgbClr val="000000"/>
                  </a:solidFill>
                  <a:prstDash val="solid"/>
                  <a:round/>
                </a:ln>
                <a:effectLst/>
              </p:spPr>
              <p:txBody>
                <a:bodyPr wrap="square" lIns="45719" tIns="45719" rIns="45719" bIns="45719" numCol="1" anchor="t">
                  <a:noAutofit/>
                </a:bodyPr>
                <a:lstStyle/>
                <a:p>
                  <a:pPr/>
                </a:p>
              </p:txBody>
            </p:sp>
          </p:grpSp>
          <p:sp>
            <p:nvSpPr>
              <p:cNvPr id="161" name="object 54"/>
              <p:cNvSpPr txBox="1"/>
              <p:nvPr/>
            </p:nvSpPr>
            <p:spPr>
              <a:xfrm>
                <a:off x="8423934" y="3490486"/>
                <a:ext cx="1634466" cy="296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indent="12700">
                  <a:defRPr spc="-10" sz="2100">
                    <a:solidFill>
                      <a:srgbClr val="894BF6"/>
                    </a:solidFill>
                  </a:defRPr>
                </a:lvl1pPr>
              </a:lstStyle>
              <a:p>
                <a:pPr/>
                <a:r>
                  <a:t>Backplane</a:t>
                </a:r>
              </a:p>
            </p:txBody>
          </p:sp>
        </p:grpSp>
        <p:sp>
          <p:nvSpPr>
            <p:cNvPr id="163" name="object 37"/>
            <p:cNvSpPr txBox="1"/>
            <p:nvPr/>
          </p:nvSpPr>
          <p:spPr>
            <a:xfrm>
              <a:off x="5771212" y="1083217"/>
              <a:ext cx="1366923" cy="67915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indent="635" algn="ctr">
                <a:spcBef>
                  <a:spcPts val="500"/>
                </a:spcBef>
                <a:defRPr b="1" spc="-5" sz="1600">
                  <a:solidFill>
                    <a:srgbClr val="0433FF"/>
                  </a:solidFill>
                </a:defRPr>
              </a:pPr>
              <a:r>
                <a:t>COMET</a:t>
              </a:r>
            </a:p>
            <a:p>
              <a:pPr algn="ctr">
                <a:defRPr b="1" spc="-5" sz="1600">
                  <a:solidFill>
                    <a:srgbClr val="0433FF"/>
                  </a:solidFill>
                </a:defRPr>
              </a:pPr>
              <a:r>
                <a:t>daughter</a:t>
              </a:r>
            </a:p>
            <a:p>
              <a:pPr algn="ctr">
                <a:defRPr b="1" spc="-5" sz="1600">
                  <a:solidFill>
                    <a:srgbClr val="0433FF"/>
                  </a:solidFill>
                </a:defRPr>
              </a:pPr>
              <a:r>
                <a:t>board</a:t>
              </a:r>
            </a:p>
          </p:txBody>
        </p:sp>
      </p:grpSp>
      <p:sp>
        <p:nvSpPr>
          <p:cNvPr id="165" name="Google Shape;142;p13"/>
          <p:cNvSpPr txBox="1"/>
          <p:nvPr/>
        </p:nvSpPr>
        <p:spPr>
          <a:xfrm>
            <a:off x="766109" y="3886200"/>
            <a:ext cx="7996892" cy="7589301"/>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nSpc>
                <a:spcPct val="120000"/>
              </a:lnSpc>
              <a:spcBef>
                <a:spcPts val="1200"/>
              </a:spcBef>
              <a:defRPr sz="3600">
                <a:latin typeface="Segoe UI"/>
                <a:ea typeface="Segoe UI"/>
                <a:cs typeface="Segoe UI"/>
                <a:sym typeface="Segoe UI"/>
              </a:defRPr>
            </a:pPr>
            <a:r>
              <a:t>The </a:t>
            </a:r>
            <a:r>
              <a:rPr b="1"/>
              <a:t>Upstream Tracker</a:t>
            </a:r>
            <a:r>
              <a:t> is one of the electronics upgrades being made to LHCb, improving the experiment’s ability to track the paths of charged particles following collisions. The particles that pass through the detector deposit charge through four layers of silicon. These charge deposits are then analyzed and their trajectory can be deduced.</a:t>
            </a:r>
          </a:p>
        </p:txBody>
      </p:sp>
      <p:grpSp>
        <p:nvGrpSpPr>
          <p:cNvPr id="197" name="Group 797"/>
          <p:cNvGrpSpPr/>
          <p:nvPr/>
        </p:nvGrpSpPr>
        <p:grpSpPr>
          <a:xfrm>
            <a:off x="8763000" y="3962400"/>
            <a:ext cx="16459872" cy="7467600"/>
            <a:chOff x="0" y="0"/>
            <a:chExt cx="16459871" cy="7467600"/>
          </a:xfrm>
        </p:grpSpPr>
        <p:pic>
          <p:nvPicPr>
            <p:cNvPr id="166" name="Picture 798" descr="Picture 798"/>
            <p:cNvPicPr>
              <a:picLocks noChangeAspect="1"/>
            </p:cNvPicPr>
            <p:nvPr/>
          </p:nvPicPr>
          <p:blipFill>
            <a:blip r:embed="rId14">
              <a:extLst/>
            </a:blip>
            <a:stretch>
              <a:fillRect/>
            </a:stretch>
          </p:blipFill>
          <p:spPr>
            <a:xfrm>
              <a:off x="0" y="0"/>
              <a:ext cx="16459872" cy="7467600"/>
            </a:xfrm>
            <a:prstGeom prst="rect">
              <a:avLst/>
            </a:prstGeom>
            <a:ln w="12700" cap="flat">
              <a:noFill/>
              <a:miter lim="400000"/>
            </a:ln>
            <a:effectLst/>
          </p:spPr>
        </p:pic>
        <p:pic>
          <p:nvPicPr>
            <p:cNvPr id="167" name="Picture 800" descr="Picture 800"/>
            <p:cNvPicPr>
              <a:picLocks noChangeAspect="1"/>
            </p:cNvPicPr>
            <p:nvPr/>
          </p:nvPicPr>
          <p:blipFill>
            <a:blip r:embed="rId15">
              <a:alphaModFix amt="80000"/>
              <a:extLst/>
            </a:blip>
            <a:stretch>
              <a:fillRect/>
            </a:stretch>
          </p:blipFill>
          <p:spPr>
            <a:xfrm>
              <a:off x="7532685" y="2170815"/>
              <a:ext cx="1541368" cy="3039140"/>
            </a:xfrm>
            <a:prstGeom prst="rect">
              <a:avLst/>
            </a:prstGeom>
            <a:ln w="12700" cap="flat">
              <a:noFill/>
              <a:miter lim="400000"/>
            </a:ln>
            <a:effectLst/>
          </p:spPr>
        </p:pic>
        <p:sp>
          <p:nvSpPr>
            <p:cNvPr id="168" name="Straight Arrow Connector 801"/>
            <p:cNvSpPr/>
            <p:nvPr/>
          </p:nvSpPr>
          <p:spPr>
            <a:xfrm flipV="1">
              <a:off x="9115743" y="1599784"/>
              <a:ext cx="1048856" cy="607828"/>
            </a:xfrm>
            <a:prstGeom prst="line">
              <a:avLst/>
            </a:prstGeom>
            <a:noFill/>
            <a:ln w="76200" cap="flat">
              <a:solidFill>
                <a:srgbClr val="000000"/>
              </a:solidFill>
              <a:prstDash val="solid"/>
              <a:round/>
              <a:tailEnd type="triangle" w="med" len="med"/>
            </a:ln>
            <a:effectLst/>
          </p:spPr>
          <p:txBody>
            <a:bodyPr wrap="square" lIns="45719" tIns="45719" rIns="45719" bIns="45719" numCol="1" anchor="t">
              <a:noAutofit/>
            </a:bodyPr>
            <a:lstStyle/>
            <a:p>
              <a:pPr/>
            </a:p>
          </p:txBody>
        </p:sp>
        <p:sp>
          <p:nvSpPr>
            <p:cNvPr id="169" name="Straight Arrow Connector 802"/>
            <p:cNvSpPr/>
            <p:nvPr/>
          </p:nvSpPr>
          <p:spPr>
            <a:xfrm>
              <a:off x="6769881" y="3994297"/>
              <a:ext cx="1144206" cy="347331"/>
            </a:xfrm>
            <a:prstGeom prst="line">
              <a:avLst/>
            </a:prstGeom>
            <a:noFill/>
            <a:ln w="38100" cap="flat">
              <a:solidFill>
                <a:srgbClr val="00B050"/>
              </a:solidFill>
              <a:prstDash val="solid"/>
              <a:round/>
              <a:tailEnd type="triangle" w="med" len="med"/>
            </a:ln>
            <a:effectLst/>
          </p:spPr>
          <p:txBody>
            <a:bodyPr wrap="square" lIns="45719" tIns="45719" rIns="45719" bIns="45719" numCol="1" anchor="t">
              <a:noAutofit/>
            </a:bodyPr>
            <a:lstStyle/>
            <a:p>
              <a:pPr/>
            </a:p>
          </p:txBody>
        </p:sp>
        <p:sp>
          <p:nvSpPr>
            <p:cNvPr id="170" name="TextBox 803"/>
            <p:cNvSpPr txBox="1"/>
            <p:nvPr/>
          </p:nvSpPr>
          <p:spPr>
            <a:xfrm rot="20993135">
              <a:off x="6165196" y="3316667"/>
              <a:ext cx="1334907"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900">
                  <a:latin typeface="Segoe UI"/>
                  <a:ea typeface="Segoe UI"/>
                  <a:cs typeface="Segoe UI"/>
                  <a:sym typeface="Segoe UI"/>
                </a:defRPr>
              </a:lvl1pPr>
            </a:lstStyle>
            <a:p>
              <a:pPr/>
              <a:r>
                <a:t>Proton Beam from LHC</a:t>
              </a:r>
            </a:p>
          </p:txBody>
        </p:sp>
        <p:sp>
          <p:nvSpPr>
            <p:cNvPr id="171" name="TextBox 821"/>
            <p:cNvSpPr txBox="1"/>
            <p:nvPr/>
          </p:nvSpPr>
          <p:spPr>
            <a:xfrm rot="599648">
              <a:off x="6684760" y="5066894"/>
              <a:ext cx="3622007" cy="10566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600">
                  <a:latin typeface="Segoe UI"/>
                  <a:ea typeface="Segoe UI"/>
                  <a:cs typeface="Segoe UI"/>
                  <a:sym typeface="Segoe UI"/>
                </a:defRPr>
              </a:lvl1pPr>
            </a:lstStyle>
            <a:p>
              <a:pPr/>
              <a:r>
                <a:t>Particles resulting from proton collisions have their trajectories detected and recorded by silicon sensors with special chips</a:t>
              </a:r>
            </a:p>
          </p:txBody>
        </p:sp>
        <p:sp>
          <p:nvSpPr>
            <p:cNvPr id="172" name="TextBox 822"/>
            <p:cNvSpPr txBox="1"/>
            <p:nvPr/>
          </p:nvSpPr>
          <p:spPr>
            <a:xfrm rot="19796876">
              <a:off x="7954527" y="1131285"/>
              <a:ext cx="2483027" cy="828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algn="ctr">
                <a:defRPr b="1" sz="2400">
                  <a:latin typeface="Segoe UI"/>
                  <a:ea typeface="Segoe UI"/>
                  <a:cs typeface="Segoe UI"/>
                  <a:sym typeface="Segoe UI"/>
                </a:defRPr>
              </a:pPr>
              <a:r>
                <a:t>DATA</a:t>
              </a:r>
              <a:r>
                <a:rPr b="0"/>
                <a:t> from silicon sensors</a:t>
              </a:r>
            </a:p>
          </p:txBody>
        </p:sp>
        <p:sp>
          <p:nvSpPr>
            <p:cNvPr id="173" name="TextBox 823"/>
            <p:cNvSpPr txBox="1"/>
            <p:nvPr/>
          </p:nvSpPr>
          <p:spPr>
            <a:xfrm>
              <a:off x="10393198" y="1143000"/>
              <a:ext cx="2107517" cy="986791"/>
            </a:xfrm>
            <a:prstGeom prst="rect">
              <a:avLst/>
            </a:prstGeom>
            <a:solidFill>
              <a:srgbClr val="92D050"/>
            </a:solidFill>
            <a:ln w="44450" cap="flat">
              <a:solidFill>
                <a:srgbClr val="00B050"/>
              </a:solidFill>
              <a:prstDash val="solid"/>
              <a:round/>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algn="ctr">
                <a:defRPr b="1" sz="1600">
                  <a:latin typeface="Segoe UI"/>
                  <a:ea typeface="Segoe UI"/>
                  <a:cs typeface="Segoe UI"/>
                  <a:sym typeface="Segoe UI"/>
                </a:defRPr>
              </a:pPr>
            </a:p>
            <a:p>
              <a:pPr algn="ctr">
                <a:defRPr b="1" sz="2400">
                  <a:latin typeface="Segoe UI"/>
                  <a:ea typeface="Segoe UI"/>
                  <a:cs typeface="Segoe UI"/>
                  <a:sym typeface="Segoe UI"/>
                </a:defRPr>
              </a:pPr>
              <a:r>
                <a:t>Backplanes</a:t>
              </a:r>
            </a:p>
          </p:txBody>
        </p:sp>
        <p:sp>
          <p:nvSpPr>
            <p:cNvPr id="174" name="TextBox 824"/>
            <p:cNvSpPr txBox="1"/>
            <p:nvPr/>
          </p:nvSpPr>
          <p:spPr>
            <a:xfrm>
              <a:off x="11251352" y="2778641"/>
              <a:ext cx="3241916" cy="440691"/>
            </a:xfrm>
            <a:prstGeom prst="rect">
              <a:avLst/>
            </a:prstGeom>
            <a:solidFill>
              <a:srgbClr val="D2D2F4"/>
            </a:solidFill>
            <a:ln w="44450" cap="flat">
              <a:solidFill>
                <a:srgbClr val="7030A0"/>
              </a:solidFill>
              <a:prstDash val="solid"/>
              <a:round/>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2000">
                  <a:latin typeface="Segoe UI"/>
                  <a:ea typeface="Segoe UI"/>
                  <a:cs typeface="Segoe UI"/>
                  <a:sym typeface="Segoe UI"/>
                </a:defRPr>
              </a:lvl1pPr>
            </a:lstStyle>
            <a:p>
              <a:pPr/>
              <a:r>
                <a:t>Data Control Boards</a:t>
              </a:r>
            </a:p>
          </p:txBody>
        </p:sp>
        <p:sp>
          <p:nvSpPr>
            <p:cNvPr id="175" name="Straight Arrow Connector 825"/>
            <p:cNvSpPr/>
            <p:nvPr/>
          </p:nvSpPr>
          <p:spPr>
            <a:xfrm>
              <a:off x="11409161" y="2209407"/>
              <a:ext cx="54081" cy="434163"/>
            </a:xfrm>
            <a:prstGeom prst="line">
              <a:avLst/>
            </a:prstGeom>
            <a:noFill/>
            <a:ln w="44450" cap="flat">
              <a:solidFill>
                <a:srgbClr val="000000"/>
              </a:solidFill>
              <a:prstDash val="solid"/>
              <a:round/>
              <a:tailEnd type="triangle" w="med" len="med"/>
            </a:ln>
            <a:effectLst/>
          </p:spPr>
          <p:txBody>
            <a:bodyPr wrap="square" lIns="45719" tIns="45719" rIns="45719" bIns="45719" numCol="1" anchor="t">
              <a:noAutofit/>
            </a:bodyPr>
            <a:lstStyle/>
            <a:p>
              <a:pPr/>
            </a:p>
          </p:txBody>
        </p:sp>
        <p:sp>
          <p:nvSpPr>
            <p:cNvPr id="176" name="Straight Arrow Connector 826"/>
            <p:cNvSpPr/>
            <p:nvPr/>
          </p:nvSpPr>
          <p:spPr>
            <a:xfrm>
              <a:off x="11692585" y="2209530"/>
              <a:ext cx="35520" cy="443689"/>
            </a:xfrm>
            <a:prstGeom prst="line">
              <a:avLst/>
            </a:prstGeom>
            <a:noFill/>
            <a:ln w="44450" cap="flat">
              <a:solidFill>
                <a:srgbClr val="000000"/>
              </a:solidFill>
              <a:prstDash val="solid"/>
              <a:round/>
              <a:tailEnd type="triangle" w="med" len="med"/>
            </a:ln>
            <a:effectLst/>
          </p:spPr>
          <p:txBody>
            <a:bodyPr wrap="square" lIns="45719" tIns="45719" rIns="45719" bIns="45719" numCol="1" anchor="t">
              <a:noAutofit/>
            </a:bodyPr>
            <a:lstStyle/>
            <a:p>
              <a:pPr/>
            </a:p>
          </p:txBody>
        </p:sp>
        <p:sp>
          <p:nvSpPr>
            <p:cNvPr id="177" name="Straight Arrow Connector 827"/>
            <p:cNvSpPr/>
            <p:nvPr/>
          </p:nvSpPr>
          <p:spPr>
            <a:xfrm>
              <a:off x="11939820" y="2210148"/>
              <a:ext cx="53146" cy="433423"/>
            </a:xfrm>
            <a:prstGeom prst="line">
              <a:avLst/>
            </a:prstGeom>
            <a:noFill/>
            <a:ln w="44450" cap="flat">
              <a:solidFill>
                <a:srgbClr val="000000"/>
              </a:solidFill>
              <a:prstDash val="solid"/>
              <a:round/>
              <a:tailEnd type="triangle" w="med" len="med"/>
            </a:ln>
            <a:effectLst/>
          </p:spPr>
          <p:txBody>
            <a:bodyPr wrap="square" lIns="45719" tIns="45719" rIns="45719" bIns="45719" numCol="1" anchor="t">
              <a:noAutofit/>
            </a:bodyPr>
            <a:lstStyle/>
            <a:p>
              <a:pPr/>
            </a:p>
          </p:txBody>
        </p:sp>
        <p:sp>
          <p:nvSpPr>
            <p:cNvPr id="178" name="TextBox 828"/>
            <p:cNvSpPr txBox="1"/>
            <p:nvPr/>
          </p:nvSpPr>
          <p:spPr>
            <a:xfrm rot="21368262">
              <a:off x="11993071" y="2105578"/>
              <a:ext cx="2299624" cy="574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600">
                  <a:latin typeface="Segoe UI"/>
                  <a:ea typeface="Segoe UI"/>
                  <a:cs typeface="Segoe UI"/>
                  <a:sym typeface="Segoe UI"/>
                </a:defRPr>
              </a:lvl1pPr>
            </a:lstStyle>
            <a:p>
              <a:pPr/>
              <a:r>
                <a:t>One backplane can route up to 12 DCB’s</a:t>
              </a:r>
            </a:p>
          </p:txBody>
        </p:sp>
        <p:sp>
          <p:nvSpPr>
            <p:cNvPr id="179" name="TextBox 829"/>
            <p:cNvSpPr txBox="1"/>
            <p:nvPr/>
          </p:nvSpPr>
          <p:spPr>
            <a:xfrm>
              <a:off x="11469182" y="3263781"/>
              <a:ext cx="1292137" cy="859791"/>
            </a:xfrm>
            <a:prstGeom prst="rect">
              <a:avLst/>
            </a:prstGeom>
            <a:solidFill>
              <a:srgbClr val="C2FFF0"/>
            </a:solidFill>
            <a:ln w="44450" cap="flat">
              <a:solidFill>
                <a:srgbClr val="009973"/>
              </a:solidFill>
              <a:prstDash val="solid"/>
              <a:round/>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algn="ctr">
                <a:defRPr b="1" sz="1600">
                  <a:latin typeface="Segoe UI"/>
                  <a:ea typeface="Segoe UI"/>
                  <a:cs typeface="Segoe UI"/>
                  <a:sym typeface="Segoe UI"/>
                </a:defRPr>
              </a:pPr>
              <a:r>
                <a:t>Optical Signal</a:t>
              </a:r>
            </a:p>
            <a:p>
              <a:pPr algn="ctr">
                <a:defRPr b="1" sz="1600">
                  <a:latin typeface="Segoe UI"/>
                  <a:ea typeface="Segoe UI"/>
                  <a:cs typeface="Segoe UI"/>
                  <a:sym typeface="Segoe UI"/>
                </a:defRPr>
              </a:pPr>
              <a:r>
                <a:t>Converter</a:t>
              </a:r>
            </a:p>
          </p:txBody>
        </p:sp>
        <p:sp>
          <p:nvSpPr>
            <p:cNvPr id="180" name="Straight Arrow Connector 830"/>
            <p:cNvSpPr/>
            <p:nvPr/>
          </p:nvSpPr>
          <p:spPr>
            <a:xfrm>
              <a:off x="11900150" y="4141635"/>
              <a:ext cx="1" cy="1093720"/>
            </a:xfrm>
            <a:prstGeom prst="line">
              <a:avLst/>
            </a:prstGeom>
            <a:noFill/>
            <a:ln w="76200" cap="flat">
              <a:solidFill>
                <a:srgbClr val="009973"/>
              </a:solidFill>
              <a:prstDash val="solid"/>
              <a:round/>
              <a:tailEnd type="triangle" w="med" len="med"/>
            </a:ln>
            <a:effectLst/>
          </p:spPr>
          <p:txBody>
            <a:bodyPr wrap="square" lIns="45719" tIns="45719" rIns="45719" bIns="45719" numCol="1" anchor="t">
              <a:noAutofit/>
            </a:bodyPr>
            <a:lstStyle/>
            <a:p>
              <a:pPr/>
            </a:p>
          </p:txBody>
        </p:sp>
        <p:sp>
          <p:nvSpPr>
            <p:cNvPr id="181" name="TextBox 831"/>
            <p:cNvSpPr txBox="1"/>
            <p:nvPr/>
          </p:nvSpPr>
          <p:spPr>
            <a:xfrm>
              <a:off x="11846077" y="4170140"/>
              <a:ext cx="2669813" cy="650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algn="ctr">
                <a:defRPr sz="1800">
                  <a:latin typeface="Segoe UI"/>
                  <a:ea typeface="Segoe UI"/>
                  <a:cs typeface="Segoe UI"/>
                  <a:sym typeface="Segoe UI"/>
                </a:defRPr>
              </a:pPr>
              <a:r>
                <a:t>248 DCBs </a:t>
              </a:r>
              <a:r>
                <a:rPr b="1"/>
                <a:t>x </a:t>
              </a:r>
              <a:r>
                <a:t>6 cables</a:t>
              </a:r>
            </a:p>
            <a:p>
              <a:pPr algn="ctr">
                <a:defRPr b="1" sz="1800">
                  <a:latin typeface="Segoe UI"/>
                  <a:ea typeface="Segoe UI"/>
                  <a:cs typeface="Segoe UI"/>
                  <a:sym typeface="Segoe UI"/>
                </a:defRPr>
              </a:pPr>
              <a:r>
                <a:t>x </a:t>
              </a:r>
              <a:r>
                <a:rPr b="0"/>
                <a:t>4.8 Gb/s per cable</a:t>
              </a:r>
            </a:p>
          </p:txBody>
        </p:sp>
        <p:sp>
          <p:nvSpPr>
            <p:cNvPr id="182" name="TextBox 832"/>
            <p:cNvSpPr txBox="1"/>
            <p:nvPr/>
          </p:nvSpPr>
          <p:spPr>
            <a:xfrm>
              <a:off x="10459360" y="5181599"/>
              <a:ext cx="2099624" cy="1520191"/>
            </a:xfrm>
            <a:prstGeom prst="rect">
              <a:avLst/>
            </a:prstGeom>
            <a:solidFill>
              <a:srgbClr val="FFC000"/>
            </a:solidFill>
            <a:ln w="44450" cap="flat">
              <a:solidFill>
                <a:srgbClr val="FF0000"/>
              </a:solidFill>
              <a:prstDash val="solid"/>
              <a:round/>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algn="ctr">
                <a:defRPr b="1" sz="800">
                  <a:latin typeface="Segoe UI"/>
                  <a:ea typeface="Segoe UI"/>
                  <a:cs typeface="Segoe UI"/>
                  <a:sym typeface="Segoe UI"/>
                </a:defRPr>
              </a:pPr>
            </a:p>
            <a:p>
              <a:pPr algn="ctr">
                <a:defRPr b="1" sz="2400">
                  <a:latin typeface="Segoe UI"/>
                  <a:ea typeface="Segoe UI"/>
                  <a:cs typeface="Segoe UI"/>
                  <a:sym typeface="Segoe UI"/>
                </a:defRPr>
              </a:pPr>
              <a:r>
                <a:t>Data Filtering Algorithm</a:t>
              </a:r>
            </a:p>
          </p:txBody>
        </p:sp>
        <p:sp>
          <p:nvSpPr>
            <p:cNvPr id="183" name="Lightning Bolt 833"/>
            <p:cNvSpPr/>
            <p:nvPr/>
          </p:nvSpPr>
          <p:spPr>
            <a:xfrm rot="16662942">
              <a:off x="10391495" y="2855978"/>
              <a:ext cx="766211" cy="848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472" y="0"/>
                  </a:moveTo>
                  <a:lnTo>
                    <a:pt x="12860" y="6080"/>
                  </a:lnTo>
                  <a:lnTo>
                    <a:pt x="11050" y="6797"/>
                  </a:lnTo>
                  <a:lnTo>
                    <a:pt x="16577" y="12007"/>
                  </a:lnTo>
                  <a:lnTo>
                    <a:pt x="14767" y="12877"/>
                  </a:lnTo>
                  <a:lnTo>
                    <a:pt x="21600" y="21600"/>
                  </a:lnTo>
                  <a:lnTo>
                    <a:pt x="10012" y="14915"/>
                  </a:lnTo>
                  <a:lnTo>
                    <a:pt x="12222" y="13987"/>
                  </a:lnTo>
                  <a:lnTo>
                    <a:pt x="5022" y="9705"/>
                  </a:lnTo>
                  <a:lnTo>
                    <a:pt x="7602" y="8382"/>
                  </a:lnTo>
                  <a:lnTo>
                    <a:pt x="0" y="3890"/>
                  </a:lnTo>
                  <a:close/>
                </a:path>
              </a:pathLst>
            </a:custGeom>
            <a:solidFill>
              <a:srgbClr val="FFFF00"/>
            </a:solidFill>
            <a:ln w="25400" cap="flat">
              <a:solidFill>
                <a:srgbClr val="000000"/>
              </a:solidFill>
              <a:prstDash val="solid"/>
              <a:round/>
            </a:ln>
            <a:effectLst/>
          </p:spPr>
          <p:txBody>
            <a:bodyPr wrap="square" lIns="45719" tIns="45719" rIns="45719" bIns="45719" numCol="1" anchor="ctr">
              <a:noAutofit/>
            </a:bodyPr>
            <a:lstStyle/>
            <a:p>
              <a:pPr algn="ctr">
                <a:defRPr>
                  <a:solidFill>
                    <a:schemeClr val="accent3">
                      <a:lumOff val="44000"/>
                    </a:schemeClr>
                  </a:solidFill>
                </a:defRPr>
              </a:pPr>
            </a:p>
          </p:txBody>
        </p:sp>
        <p:sp>
          <p:nvSpPr>
            <p:cNvPr id="184" name="Lightning Bolt 834"/>
            <p:cNvSpPr/>
            <p:nvPr/>
          </p:nvSpPr>
          <p:spPr>
            <a:xfrm rot="5400000">
              <a:off x="9150338" y="3315021"/>
              <a:ext cx="607828" cy="9243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472" y="0"/>
                  </a:moveTo>
                  <a:lnTo>
                    <a:pt x="12860" y="6080"/>
                  </a:lnTo>
                  <a:lnTo>
                    <a:pt x="11050" y="6797"/>
                  </a:lnTo>
                  <a:lnTo>
                    <a:pt x="16577" y="12007"/>
                  </a:lnTo>
                  <a:lnTo>
                    <a:pt x="14767" y="12877"/>
                  </a:lnTo>
                  <a:lnTo>
                    <a:pt x="21600" y="21600"/>
                  </a:lnTo>
                  <a:lnTo>
                    <a:pt x="10012" y="14915"/>
                  </a:lnTo>
                  <a:lnTo>
                    <a:pt x="12222" y="13987"/>
                  </a:lnTo>
                  <a:lnTo>
                    <a:pt x="5022" y="9705"/>
                  </a:lnTo>
                  <a:lnTo>
                    <a:pt x="7602" y="8382"/>
                  </a:lnTo>
                  <a:lnTo>
                    <a:pt x="0" y="3890"/>
                  </a:lnTo>
                  <a:close/>
                </a:path>
              </a:pathLst>
            </a:custGeom>
            <a:solidFill>
              <a:srgbClr val="FFFF00"/>
            </a:solidFill>
            <a:ln w="25400" cap="flat">
              <a:solidFill>
                <a:srgbClr val="000000"/>
              </a:solidFill>
              <a:prstDash val="solid"/>
              <a:round/>
            </a:ln>
            <a:effectLst/>
          </p:spPr>
          <p:txBody>
            <a:bodyPr wrap="square" lIns="45719" tIns="45719" rIns="45719" bIns="45719" numCol="1" anchor="ctr">
              <a:noAutofit/>
            </a:bodyPr>
            <a:lstStyle/>
            <a:p>
              <a:pPr algn="ctr">
                <a:defRPr>
                  <a:solidFill>
                    <a:schemeClr val="accent3">
                      <a:lumOff val="44000"/>
                    </a:schemeClr>
                  </a:solidFill>
                </a:defRPr>
              </a:pPr>
            </a:p>
          </p:txBody>
        </p:sp>
        <p:sp>
          <p:nvSpPr>
            <p:cNvPr id="185" name="Oval 836"/>
            <p:cNvSpPr/>
            <p:nvPr/>
          </p:nvSpPr>
          <p:spPr>
            <a:xfrm>
              <a:off x="9630395" y="2952307"/>
              <a:ext cx="1144207" cy="1128825"/>
            </a:xfrm>
            <a:prstGeom prst="ellipse">
              <a:avLst/>
            </a:prstGeom>
            <a:solidFill>
              <a:srgbClr val="FFFF00"/>
            </a:solidFill>
            <a:ln w="25400" cap="flat">
              <a:solidFill>
                <a:srgbClr val="000000"/>
              </a:solidFill>
              <a:prstDash val="solid"/>
              <a:round/>
            </a:ln>
            <a:effectLst/>
          </p:spPr>
          <p:txBody>
            <a:bodyPr wrap="square" lIns="45719" tIns="45719" rIns="45719" bIns="45719" numCol="1" anchor="ctr">
              <a:noAutofit/>
            </a:bodyPr>
            <a:lstStyle/>
            <a:p>
              <a:pPr algn="ctr">
                <a:defRPr>
                  <a:solidFill>
                    <a:schemeClr val="accent3">
                      <a:lumOff val="44000"/>
                    </a:schemeClr>
                  </a:solidFill>
                </a:defRPr>
              </a:pPr>
            </a:p>
          </p:txBody>
        </p:sp>
        <p:sp>
          <p:nvSpPr>
            <p:cNvPr id="186" name="TextBox 837"/>
            <p:cNvSpPr txBox="1"/>
            <p:nvPr/>
          </p:nvSpPr>
          <p:spPr>
            <a:xfrm rot="20243168">
              <a:off x="9567161" y="3340912"/>
              <a:ext cx="1194873" cy="4216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algn="ctr">
                <a:defRPr b="1" sz="1100">
                  <a:latin typeface="Segoe UI"/>
                  <a:ea typeface="Segoe UI"/>
                  <a:cs typeface="Segoe UI"/>
                  <a:sym typeface="Segoe UI"/>
                </a:defRPr>
              </a:pPr>
              <a:r>
                <a:t>Low Voltage</a:t>
              </a:r>
            </a:p>
            <a:p>
              <a:pPr algn="ctr">
                <a:defRPr b="1" sz="1100">
                  <a:latin typeface="Segoe UI"/>
                  <a:ea typeface="Segoe UI"/>
                  <a:cs typeface="Segoe UI"/>
                  <a:sym typeface="Segoe UI"/>
                </a:defRPr>
              </a:pPr>
              <a:r>
                <a:t>Regulators</a:t>
              </a:r>
            </a:p>
          </p:txBody>
        </p:sp>
        <p:sp>
          <p:nvSpPr>
            <p:cNvPr id="187" name="Explosion: 8 Points 838"/>
            <p:cNvSpPr/>
            <p:nvPr/>
          </p:nvSpPr>
          <p:spPr>
            <a:xfrm>
              <a:off x="6663937" y="3835104"/>
              <a:ext cx="286051" cy="3063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5800"/>
                  </a:moveTo>
                  <a:lnTo>
                    <a:pt x="14522" y="0"/>
                  </a:lnTo>
                  <a:lnTo>
                    <a:pt x="14155" y="5325"/>
                  </a:lnTo>
                  <a:lnTo>
                    <a:pt x="18380" y="4457"/>
                  </a:lnTo>
                  <a:lnTo>
                    <a:pt x="16702" y="7315"/>
                  </a:lnTo>
                  <a:lnTo>
                    <a:pt x="21097" y="8137"/>
                  </a:lnTo>
                  <a:lnTo>
                    <a:pt x="17607" y="10475"/>
                  </a:lnTo>
                  <a:lnTo>
                    <a:pt x="21600" y="13290"/>
                  </a:lnTo>
                  <a:lnTo>
                    <a:pt x="16837" y="12942"/>
                  </a:lnTo>
                  <a:lnTo>
                    <a:pt x="18145" y="18095"/>
                  </a:lnTo>
                  <a:lnTo>
                    <a:pt x="14020" y="14457"/>
                  </a:lnTo>
                  <a:lnTo>
                    <a:pt x="13247" y="19737"/>
                  </a:lnTo>
                  <a:lnTo>
                    <a:pt x="10532" y="14935"/>
                  </a:lnTo>
                  <a:lnTo>
                    <a:pt x="8485" y="21600"/>
                  </a:lnTo>
                  <a:lnTo>
                    <a:pt x="7715" y="15627"/>
                  </a:lnTo>
                  <a:lnTo>
                    <a:pt x="4762" y="17617"/>
                  </a:lnTo>
                  <a:lnTo>
                    <a:pt x="5667" y="13937"/>
                  </a:lnTo>
                  <a:lnTo>
                    <a:pt x="135" y="14587"/>
                  </a:lnTo>
                  <a:lnTo>
                    <a:pt x="3722" y="11775"/>
                  </a:lnTo>
                  <a:lnTo>
                    <a:pt x="0" y="8615"/>
                  </a:lnTo>
                  <a:lnTo>
                    <a:pt x="4627" y="7617"/>
                  </a:lnTo>
                  <a:lnTo>
                    <a:pt x="370" y="2295"/>
                  </a:lnTo>
                  <a:lnTo>
                    <a:pt x="7312" y="6320"/>
                  </a:lnTo>
                  <a:lnTo>
                    <a:pt x="8352" y="2295"/>
                  </a:lnTo>
                  <a:close/>
                </a:path>
              </a:pathLst>
            </a:custGeom>
            <a:solidFill>
              <a:srgbClr val="FFFF00"/>
            </a:solidFill>
            <a:ln w="6350" cap="flat">
              <a:solidFill>
                <a:srgbClr val="000000"/>
              </a:solidFill>
              <a:prstDash val="solid"/>
              <a:round/>
            </a:ln>
            <a:effectLst/>
          </p:spPr>
          <p:txBody>
            <a:bodyPr wrap="square" lIns="45719" tIns="45719" rIns="45719" bIns="45719" numCol="1" anchor="ctr">
              <a:noAutofit/>
            </a:bodyPr>
            <a:lstStyle/>
            <a:p>
              <a:pPr algn="ctr">
                <a:defRPr>
                  <a:solidFill>
                    <a:schemeClr val="accent3">
                      <a:lumOff val="44000"/>
                    </a:schemeClr>
                  </a:solidFill>
                </a:defRPr>
              </a:pPr>
            </a:p>
          </p:txBody>
        </p:sp>
        <p:sp>
          <p:nvSpPr>
            <p:cNvPr id="188" name="Straight Arrow Connector 839"/>
            <p:cNvSpPr/>
            <p:nvPr/>
          </p:nvSpPr>
          <p:spPr>
            <a:xfrm>
              <a:off x="6197779" y="3994297"/>
              <a:ext cx="572103" cy="1"/>
            </a:xfrm>
            <a:prstGeom prst="line">
              <a:avLst/>
            </a:prstGeom>
            <a:noFill/>
            <a:ln w="57150" cap="flat">
              <a:solidFill>
                <a:srgbClr val="C00000"/>
              </a:solidFill>
              <a:prstDash val="solid"/>
              <a:round/>
              <a:tailEnd type="triangle" w="med" len="med"/>
            </a:ln>
            <a:effectLst/>
          </p:spPr>
          <p:txBody>
            <a:bodyPr wrap="square" lIns="45719" tIns="45719" rIns="45719" bIns="45719" numCol="1" anchor="t">
              <a:noAutofit/>
            </a:bodyPr>
            <a:lstStyle/>
            <a:p>
              <a:pPr/>
            </a:p>
          </p:txBody>
        </p:sp>
        <p:sp>
          <p:nvSpPr>
            <p:cNvPr id="189" name="Rectangle 840"/>
            <p:cNvSpPr txBox="1"/>
            <p:nvPr/>
          </p:nvSpPr>
          <p:spPr>
            <a:xfrm>
              <a:off x="6269454" y="3733800"/>
              <a:ext cx="196042" cy="2819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lgn="ctr">
                <a:defRPr sz="1200">
                  <a:solidFill>
                    <a:srgbClr val="C00000"/>
                  </a:solidFill>
                  <a:effectLst>
                    <a:outerShdw sx="100000" sy="100000" kx="0" ky="0" algn="b" rotWithShape="0" blurRad="38100" dist="19050" dir="2700000">
                      <a:srgbClr val="000000">
                        <a:alpha val="40000"/>
                      </a:srgbClr>
                    </a:outerShdw>
                  </a:effectLst>
                  <a:latin typeface="Segoe UI"/>
                  <a:ea typeface="Segoe UI"/>
                  <a:cs typeface="Segoe UI"/>
                  <a:sym typeface="Segoe UI"/>
                </a:defRPr>
              </a:lvl1pPr>
            </a:lstStyle>
            <a:p>
              <a:pPr/>
              <a:r>
                <a:t>P</a:t>
              </a:r>
            </a:p>
          </p:txBody>
        </p:sp>
        <p:sp>
          <p:nvSpPr>
            <p:cNvPr id="190" name="Straight Arrow Connector 841"/>
            <p:cNvSpPr/>
            <p:nvPr/>
          </p:nvSpPr>
          <p:spPr>
            <a:xfrm flipV="1">
              <a:off x="6769881" y="3733801"/>
              <a:ext cx="476753" cy="260500"/>
            </a:xfrm>
            <a:prstGeom prst="line">
              <a:avLst/>
            </a:prstGeom>
            <a:noFill/>
            <a:ln w="12700" cap="flat">
              <a:solidFill>
                <a:srgbClr val="7030A0"/>
              </a:solidFill>
              <a:prstDash val="sysDot"/>
              <a:round/>
              <a:tailEnd type="triangle" w="med" len="med"/>
            </a:ln>
            <a:effectLst/>
          </p:spPr>
          <p:txBody>
            <a:bodyPr wrap="square" lIns="45719" tIns="45719" rIns="45719" bIns="45719" numCol="1" anchor="t">
              <a:noAutofit/>
            </a:bodyPr>
            <a:lstStyle/>
            <a:p>
              <a:pPr/>
            </a:p>
          </p:txBody>
        </p:sp>
        <p:sp>
          <p:nvSpPr>
            <p:cNvPr id="191" name="Straight Arrow Connector 842"/>
            <p:cNvSpPr/>
            <p:nvPr/>
          </p:nvSpPr>
          <p:spPr>
            <a:xfrm flipH="1">
              <a:off x="6781802" y="3997915"/>
              <a:ext cx="750884" cy="1"/>
            </a:xfrm>
            <a:prstGeom prst="line">
              <a:avLst/>
            </a:prstGeom>
            <a:noFill/>
            <a:ln w="57150" cap="flat">
              <a:solidFill>
                <a:srgbClr val="C00000"/>
              </a:solidFill>
              <a:prstDash val="solid"/>
              <a:round/>
              <a:tailEnd type="triangle" w="med" len="med"/>
            </a:ln>
            <a:effectLst/>
          </p:spPr>
          <p:txBody>
            <a:bodyPr wrap="square" lIns="45719" tIns="45719" rIns="45719" bIns="45719" numCol="1" anchor="t">
              <a:noAutofit/>
            </a:bodyPr>
            <a:lstStyle/>
            <a:p>
              <a:pPr/>
            </a:p>
          </p:txBody>
        </p:sp>
        <p:sp>
          <p:nvSpPr>
            <p:cNvPr id="192" name="Rectangle 843"/>
            <p:cNvSpPr txBox="1"/>
            <p:nvPr/>
          </p:nvSpPr>
          <p:spPr>
            <a:xfrm>
              <a:off x="7222958" y="3733800"/>
              <a:ext cx="196043" cy="2819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lgn="ctr">
                <a:defRPr sz="1200">
                  <a:solidFill>
                    <a:srgbClr val="C00000"/>
                  </a:solidFill>
                  <a:effectLst>
                    <a:outerShdw sx="100000" sy="100000" kx="0" ky="0" algn="b" rotWithShape="0" blurRad="38100" dist="19050" dir="2700000">
                      <a:srgbClr val="000000">
                        <a:alpha val="40000"/>
                      </a:srgbClr>
                    </a:outerShdw>
                  </a:effectLst>
                  <a:latin typeface="Segoe UI"/>
                  <a:ea typeface="Segoe UI"/>
                  <a:cs typeface="Segoe UI"/>
                  <a:sym typeface="Segoe UI"/>
                </a:defRPr>
              </a:lvl1pPr>
            </a:lstStyle>
            <a:p>
              <a:pPr/>
              <a:r>
                <a:t>P</a:t>
              </a:r>
            </a:p>
          </p:txBody>
        </p:sp>
        <p:sp>
          <p:nvSpPr>
            <p:cNvPr id="193" name="Straight Arrow Connector 844"/>
            <p:cNvSpPr/>
            <p:nvPr/>
          </p:nvSpPr>
          <p:spPr>
            <a:xfrm flipV="1">
              <a:off x="6865232" y="2812410"/>
              <a:ext cx="1488527" cy="1095056"/>
            </a:xfrm>
            <a:prstGeom prst="line">
              <a:avLst/>
            </a:prstGeom>
            <a:noFill/>
            <a:ln w="12700" cap="flat">
              <a:solidFill>
                <a:schemeClr val="accent6"/>
              </a:solidFill>
              <a:prstDash val="solid"/>
              <a:round/>
              <a:tailEnd type="triangle" w="med" len="med"/>
            </a:ln>
            <a:effectLst/>
          </p:spPr>
          <p:txBody>
            <a:bodyPr wrap="square" lIns="45719" tIns="45719" rIns="45719" bIns="45719" numCol="1" anchor="t">
              <a:noAutofit/>
            </a:bodyPr>
            <a:lstStyle/>
            <a:p>
              <a:pPr/>
            </a:p>
          </p:txBody>
        </p:sp>
        <p:sp>
          <p:nvSpPr>
            <p:cNvPr id="194" name="Straight Arrow Connector 845"/>
            <p:cNvSpPr/>
            <p:nvPr/>
          </p:nvSpPr>
          <p:spPr>
            <a:xfrm flipV="1">
              <a:off x="7246634" y="3473303"/>
              <a:ext cx="858155" cy="260500"/>
            </a:xfrm>
            <a:prstGeom prst="line">
              <a:avLst/>
            </a:prstGeom>
            <a:noFill/>
            <a:ln w="12700" cap="flat">
              <a:solidFill>
                <a:srgbClr val="13771D"/>
              </a:solidFill>
              <a:prstDash val="solid"/>
              <a:round/>
              <a:tailEnd type="triangle" w="med" len="med"/>
            </a:ln>
            <a:effectLst/>
          </p:spPr>
          <p:txBody>
            <a:bodyPr wrap="square" lIns="45719" tIns="45719" rIns="45719" bIns="45719" numCol="1" anchor="t">
              <a:noAutofit/>
            </a:bodyPr>
            <a:lstStyle/>
            <a:p>
              <a:pPr/>
            </a:p>
          </p:txBody>
        </p:sp>
        <p:sp>
          <p:nvSpPr>
            <p:cNvPr id="195" name="Straight Arrow Connector 846"/>
            <p:cNvSpPr/>
            <p:nvPr/>
          </p:nvSpPr>
          <p:spPr>
            <a:xfrm>
              <a:off x="7246634" y="3733802"/>
              <a:ext cx="858155" cy="1"/>
            </a:xfrm>
            <a:prstGeom prst="line">
              <a:avLst/>
            </a:prstGeom>
            <a:noFill/>
            <a:ln w="12700" cap="flat">
              <a:solidFill>
                <a:srgbClr val="FFC000"/>
              </a:solidFill>
              <a:prstDash val="solid"/>
              <a:round/>
              <a:tailEnd type="triangle" w="med" len="med"/>
            </a:ln>
            <a:effectLst/>
          </p:spPr>
          <p:txBody>
            <a:bodyPr wrap="square" lIns="45719" tIns="45719" rIns="45719" bIns="45719" numCol="1" anchor="t">
              <a:noAutofit/>
            </a:bodyPr>
            <a:lstStyle/>
            <a:p>
              <a:pPr/>
            </a:p>
          </p:txBody>
        </p:sp>
        <p:sp>
          <p:nvSpPr>
            <p:cNvPr id="196" name="Straight Arrow Connector 847"/>
            <p:cNvSpPr/>
            <p:nvPr/>
          </p:nvSpPr>
          <p:spPr>
            <a:xfrm>
              <a:off x="7246634" y="3733802"/>
              <a:ext cx="858155" cy="173663"/>
            </a:xfrm>
            <a:prstGeom prst="line">
              <a:avLst/>
            </a:prstGeom>
            <a:noFill/>
            <a:ln w="12700" cap="flat">
              <a:solidFill>
                <a:srgbClr val="13771D"/>
              </a:solidFill>
              <a:prstDash val="solid"/>
              <a:round/>
              <a:tailEnd type="triangle" w="med" len="med"/>
            </a:ln>
            <a:effectLst/>
          </p:spPr>
          <p:txBody>
            <a:bodyPr wrap="square" lIns="45719" tIns="45719" rIns="45719" bIns="45719" numCol="1" anchor="t">
              <a:noAutofit/>
            </a:bodyPr>
            <a:lstStyle/>
            <a:p>
              <a:pPr/>
            </a:p>
          </p:txBody>
        </p:sp>
      </p:grpSp>
      <p:pic>
        <p:nvPicPr>
          <p:cNvPr id="198" name="Picture 2" descr="Picture 2"/>
          <p:cNvPicPr>
            <a:picLocks noChangeAspect="1"/>
          </p:cNvPicPr>
          <p:nvPr/>
        </p:nvPicPr>
        <p:blipFill>
          <a:blip r:embed="rId16">
            <a:extLst/>
          </a:blip>
          <a:stretch>
            <a:fillRect/>
          </a:stretch>
        </p:blipFill>
        <p:spPr>
          <a:xfrm>
            <a:off x="29870542" y="23672953"/>
            <a:ext cx="13414246" cy="8940647"/>
          </a:xfrm>
          <a:prstGeom prst="rect">
            <a:avLst/>
          </a:prstGeom>
          <a:ln w="12700">
            <a:miter lim="400000"/>
          </a:ln>
        </p:spPr>
      </p:pic>
      <p:pic>
        <p:nvPicPr>
          <p:cNvPr id="199" name="Picture 1" descr="Picture 1"/>
          <p:cNvPicPr>
            <a:picLocks noChangeAspect="1"/>
          </p:cNvPicPr>
          <p:nvPr/>
        </p:nvPicPr>
        <p:blipFill>
          <a:blip r:embed="rId17">
            <a:extLst/>
          </a:blip>
          <a:stretch>
            <a:fillRect/>
          </a:stretch>
        </p:blipFill>
        <p:spPr>
          <a:xfrm>
            <a:off x="16418771" y="27502901"/>
            <a:ext cx="9196283" cy="4710731"/>
          </a:xfrm>
          <a:prstGeom prst="rect">
            <a:avLst/>
          </a:prstGeom>
          <a:ln w="12700">
            <a:miter lim="400000"/>
          </a:ln>
        </p:spPr>
      </p:pic>
      <p:sp>
        <p:nvSpPr>
          <p:cNvPr id="200" name="Google Shape;142;p13"/>
          <p:cNvSpPr txBox="1"/>
          <p:nvPr/>
        </p:nvSpPr>
        <p:spPr>
          <a:xfrm>
            <a:off x="25786861" y="27216100"/>
            <a:ext cx="3855085" cy="5265201"/>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nSpc>
                <a:spcPct val="120000"/>
              </a:lnSpc>
              <a:spcBef>
                <a:spcPts val="1200"/>
              </a:spcBef>
              <a:defRPr sz="2400">
                <a:latin typeface="Segoe UI"/>
                <a:ea typeface="Segoe UI"/>
                <a:cs typeface="Segoe UI"/>
                <a:sym typeface="Segoe UI"/>
              </a:defRPr>
            </a:pPr>
            <a:r>
              <a:t>The burn-in will require several safety systems that will be controlled by Raspberry Pi’s.</a:t>
            </a:r>
          </a:p>
          <a:p>
            <a:pPr>
              <a:lnSpc>
                <a:spcPct val="120000"/>
              </a:lnSpc>
              <a:spcBef>
                <a:spcPts val="1200"/>
              </a:spcBef>
              <a:defRPr sz="2400">
                <a:latin typeface="Segoe UI"/>
                <a:ea typeface="Segoe UI"/>
                <a:cs typeface="Segoe UI"/>
                <a:sym typeface="Segoe UI"/>
              </a:defRPr>
            </a:pPr>
            <a:r>
              <a:t>Here is the relay controlled watercooling system that will be used to thermally cycle the electronics.</a:t>
            </a:r>
          </a:p>
        </p:txBody>
      </p:sp>
      <p:sp>
        <p:nvSpPr>
          <p:cNvPr id="201" name="Google Shape;142;p13"/>
          <p:cNvSpPr txBox="1"/>
          <p:nvPr/>
        </p:nvSpPr>
        <p:spPr>
          <a:xfrm>
            <a:off x="29913054" y="17907000"/>
            <a:ext cx="7196344" cy="714017"/>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gn="ctr">
              <a:lnSpc>
                <a:spcPts val="3200"/>
              </a:lnSpc>
              <a:spcBef>
                <a:spcPts val="1200"/>
              </a:spcBef>
              <a:defRPr sz="2400" u="sng">
                <a:latin typeface="Segoe UI"/>
                <a:ea typeface="Segoe UI"/>
                <a:cs typeface="Segoe UI"/>
                <a:sym typeface="Segoe UI"/>
              </a:defRPr>
            </a:pPr>
            <a:r>
              <a:t>DCB with </a:t>
            </a:r>
            <a:r>
              <a:rPr b="1">
                <a:solidFill>
                  <a:srgbClr val="EEB500"/>
                </a:solidFill>
              </a:rPr>
              <a:t>Master </a:t>
            </a:r>
            <a:r>
              <a:t>and </a:t>
            </a:r>
            <a:r>
              <a:rPr b="1">
                <a:solidFill>
                  <a:srgbClr val="FF0081"/>
                </a:solidFill>
              </a:rPr>
              <a:t>Slave</a:t>
            </a:r>
            <a:r>
              <a:rPr>
                <a:solidFill>
                  <a:srgbClr val="7030A0"/>
                </a:solidFill>
              </a:rPr>
              <a:t> </a:t>
            </a:r>
            <a:r>
              <a:t>GBTx ASICs.</a:t>
            </a:r>
          </a:p>
        </p:txBody>
      </p:sp>
      <p:sp>
        <p:nvSpPr>
          <p:cNvPr id="202" name="Google Shape;142;p13"/>
          <p:cNvSpPr txBox="1"/>
          <p:nvPr/>
        </p:nvSpPr>
        <p:spPr>
          <a:xfrm>
            <a:off x="30016050" y="12016720"/>
            <a:ext cx="13189349" cy="2107981"/>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lvl1pPr>
              <a:lnSpc>
                <a:spcPct val="130000"/>
              </a:lnSpc>
              <a:spcBef>
                <a:spcPts val="1200"/>
              </a:spcBef>
              <a:defRPr sz="3200">
                <a:latin typeface="Segoe UI"/>
                <a:ea typeface="Segoe UI"/>
                <a:cs typeface="Segoe UI"/>
                <a:sym typeface="Segoe UI"/>
              </a:defRPr>
            </a:lvl1pPr>
          </a:lstStyle>
          <a:p>
            <a:pPr/>
            <a:r>
              <a:t>The Data Control Board (DCB) is the powerhouse circuit board that is designed to handle the large amounts of data routed from the silicon sensors. It has three main responsibilities:</a:t>
            </a:r>
          </a:p>
        </p:txBody>
      </p:sp>
      <p:sp>
        <p:nvSpPr>
          <p:cNvPr id="203" name="object 11"/>
          <p:cNvSpPr/>
          <p:nvPr/>
        </p:nvSpPr>
        <p:spPr>
          <a:xfrm>
            <a:off x="37768702" y="18597283"/>
            <a:ext cx="4718763" cy="4408472"/>
          </a:xfrm>
          <a:prstGeom prst="rect">
            <a:avLst/>
          </a:prstGeom>
          <a:blipFill>
            <a:blip r:embed="rId18"/>
            <a:stretch>
              <a:fillRect/>
            </a:stretch>
          </a:blipFill>
          <a:ln w="12700">
            <a:miter lim="400000"/>
          </a:ln>
        </p:spPr>
        <p:txBody>
          <a:bodyPr lIns="45719" rIns="45719"/>
          <a:lstStyle/>
          <a:p>
            <a:pPr/>
          </a:p>
        </p:txBody>
      </p:sp>
      <p:sp>
        <p:nvSpPr>
          <p:cNvPr id="204" name="Google Shape;142;p13"/>
          <p:cNvSpPr txBox="1"/>
          <p:nvPr/>
        </p:nvSpPr>
        <p:spPr>
          <a:xfrm>
            <a:off x="36529909" y="17907000"/>
            <a:ext cx="7196344" cy="714017"/>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lvl1pPr algn="ctr">
              <a:lnSpc>
                <a:spcPts val="3200"/>
              </a:lnSpc>
              <a:spcBef>
                <a:spcPts val="1200"/>
              </a:spcBef>
              <a:defRPr sz="2400" u="sng">
                <a:latin typeface="Segoe UI"/>
                <a:ea typeface="Segoe UI"/>
                <a:cs typeface="Segoe UI"/>
                <a:sym typeface="Segoe UI"/>
              </a:defRPr>
            </a:lvl1pPr>
          </a:lstStyle>
          <a:p>
            <a:pPr/>
            <a:r>
              <a:t>DCB connected to a backplane</a:t>
            </a:r>
          </a:p>
        </p:txBody>
      </p:sp>
      <p:sp>
        <p:nvSpPr>
          <p:cNvPr id="205" name="Google Shape;142;p13"/>
          <p:cNvSpPr txBox="1"/>
          <p:nvPr/>
        </p:nvSpPr>
        <p:spPr>
          <a:xfrm>
            <a:off x="30158906" y="14110487"/>
            <a:ext cx="13193365" cy="3868201"/>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marL="457200" indent="-457200">
              <a:lnSpc>
                <a:spcPct val="130000"/>
              </a:lnSpc>
              <a:spcBef>
                <a:spcPts val="1200"/>
              </a:spcBef>
              <a:buClr>
                <a:srgbClr val="000000"/>
              </a:buClr>
              <a:buSzPct val="100000"/>
              <a:buChar char="➢"/>
              <a:defRPr b="1" sz="2800">
                <a:latin typeface="Segoe UI"/>
                <a:ea typeface="Segoe UI"/>
                <a:cs typeface="Segoe UI"/>
                <a:sym typeface="Segoe UI"/>
              </a:defRPr>
            </a:pPr>
            <a:r>
              <a:t>Serializes </a:t>
            </a:r>
            <a:r>
              <a:rPr b="0"/>
              <a:t>the 320 Mb/s data from the silicon sensors into a single 4.8 Gb/s line in its CERN-made GBTx ASICs.</a:t>
            </a:r>
            <a:endParaRPr b="0"/>
          </a:p>
          <a:p>
            <a:pPr lvl="2" marL="457200" indent="-457200">
              <a:lnSpc>
                <a:spcPct val="130000"/>
              </a:lnSpc>
              <a:spcBef>
                <a:spcPts val="1200"/>
              </a:spcBef>
              <a:buClr>
                <a:srgbClr val="000000"/>
              </a:buClr>
              <a:buSzPct val="100000"/>
              <a:buChar char="➢"/>
              <a:defRPr b="1" sz="2800">
                <a:latin typeface="Segoe UI"/>
                <a:ea typeface="Segoe UI"/>
                <a:cs typeface="Segoe UI"/>
                <a:sym typeface="Segoe UI"/>
              </a:defRPr>
            </a:pPr>
            <a:r>
              <a:t>Converts </a:t>
            </a:r>
            <a:r>
              <a:rPr b="0"/>
              <a:t>the electrical signals to optical signals by feeding the data into four modular optical transceivers. </a:t>
            </a:r>
            <a:endParaRPr b="0"/>
          </a:p>
          <a:p>
            <a:pPr lvl="2" marL="457200" indent="-457200">
              <a:lnSpc>
                <a:spcPct val="130000"/>
              </a:lnSpc>
              <a:spcBef>
                <a:spcPts val="1200"/>
              </a:spcBef>
              <a:buClr>
                <a:srgbClr val="000000"/>
              </a:buClr>
              <a:buSzPct val="100000"/>
              <a:buChar char="➢"/>
              <a:defRPr sz="2800">
                <a:latin typeface="Segoe UI"/>
                <a:ea typeface="Segoe UI"/>
                <a:cs typeface="Segoe UI"/>
                <a:sym typeface="Segoe UI"/>
              </a:defRPr>
            </a:pPr>
            <a:r>
              <a:t>The GBTxs </a:t>
            </a:r>
            <a:r>
              <a:rPr b="1"/>
              <a:t>sends control signals </a:t>
            </a:r>
            <a:r>
              <a:t>to the ASICs located on the silicon sensors.</a:t>
            </a:r>
          </a:p>
        </p:txBody>
      </p:sp>
      <p:sp>
        <p:nvSpPr>
          <p:cNvPr id="206" name="Google Shape;142;p13"/>
          <p:cNvSpPr txBox="1"/>
          <p:nvPr/>
        </p:nvSpPr>
        <p:spPr>
          <a:xfrm>
            <a:off x="13358248" y="12039600"/>
            <a:ext cx="8667586" cy="4965481"/>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nSpc>
                <a:spcPct val="110000"/>
              </a:lnSpc>
              <a:spcBef>
                <a:spcPts val="1200"/>
              </a:spcBef>
              <a:defRPr sz="3500">
                <a:latin typeface="Segoe UI"/>
                <a:ea typeface="Segoe UI"/>
                <a:cs typeface="Segoe UI"/>
                <a:sym typeface="Segoe UI"/>
              </a:defRPr>
            </a:pPr>
            <a:r>
              <a:t>The low voltage regulators are critical to the functionality of the detector. These boards </a:t>
            </a:r>
            <a:r>
              <a:rPr b="1"/>
              <a:t>provide stable power </a:t>
            </a:r>
            <a:r>
              <a:t>sources of 1.2v, 1.5v, and 2.5v to the silicon detectors whose ASICs cannot handle a surge of higher than 1.575V before being permanently damaged.</a:t>
            </a:r>
          </a:p>
        </p:txBody>
      </p:sp>
      <p:grpSp>
        <p:nvGrpSpPr>
          <p:cNvPr id="215" name="Group 4"/>
          <p:cNvGrpSpPr/>
          <p:nvPr/>
        </p:nvGrpSpPr>
        <p:grpSpPr>
          <a:xfrm>
            <a:off x="22026569" y="17627154"/>
            <a:ext cx="6343098" cy="5741060"/>
            <a:chOff x="0" y="0"/>
            <a:chExt cx="6343096" cy="5741058"/>
          </a:xfrm>
        </p:grpSpPr>
        <p:grpSp>
          <p:nvGrpSpPr>
            <p:cNvPr id="213" name="Group 7"/>
            <p:cNvGrpSpPr/>
            <p:nvPr/>
          </p:nvGrpSpPr>
          <p:grpSpPr>
            <a:xfrm>
              <a:off x="-1" y="-1"/>
              <a:ext cx="6343098" cy="5741060"/>
              <a:chOff x="0" y="0"/>
              <a:chExt cx="6343097" cy="5741058"/>
            </a:xfrm>
          </p:grpSpPr>
          <p:sp>
            <p:nvSpPr>
              <p:cNvPr id="207" name="object 7"/>
              <p:cNvSpPr/>
              <p:nvPr/>
            </p:nvSpPr>
            <p:spPr>
              <a:xfrm rot="17252988">
                <a:off x="-64610" y="1134901"/>
                <a:ext cx="4923519" cy="3471257"/>
              </a:xfrm>
              <a:prstGeom prst="rect">
                <a:avLst/>
              </a:prstGeom>
              <a:blipFill rotWithShape="1">
                <a:blip r:embed="rId19"/>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208" name="object 9"/>
              <p:cNvSpPr/>
              <p:nvPr/>
            </p:nvSpPr>
            <p:spPr>
              <a:xfrm rot="16913839">
                <a:off x="4300388" y="3832999"/>
                <a:ext cx="758974" cy="921739"/>
              </a:xfrm>
              <a:prstGeom prst="rect">
                <a:avLst/>
              </a:prstGeom>
              <a:blipFill rotWithShape="1">
                <a:blip r:embed="rId20"/>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209" name="object 9"/>
              <p:cNvSpPr/>
              <p:nvPr/>
            </p:nvSpPr>
            <p:spPr>
              <a:xfrm rot="16751153">
                <a:off x="5448070" y="3707611"/>
                <a:ext cx="758974" cy="921739"/>
              </a:xfrm>
              <a:prstGeom prst="rect">
                <a:avLst/>
              </a:prstGeom>
              <a:blipFill rotWithShape="1">
                <a:blip r:embed="rId20"/>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210" name="object 8"/>
              <p:cNvSpPr/>
              <p:nvPr/>
            </p:nvSpPr>
            <p:spPr>
              <a:xfrm rot="17248744">
                <a:off x="4113244" y="665660"/>
                <a:ext cx="1676355" cy="1316701"/>
              </a:xfrm>
              <a:prstGeom prst="rect">
                <a:avLst/>
              </a:prstGeom>
              <a:blipFill rotWithShape="1">
                <a:blip r:embed="rId21"/>
                <a:srcRect l="0" t="0" r="0" b="0"/>
                <a:stretch>
                  <a:fillRect/>
                </a:stretch>
              </a:blipFill>
              <a:ln w="12700" cap="flat">
                <a:noFill/>
                <a:miter lim="400000"/>
              </a:ln>
              <a:effectLst/>
            </p:spPr>
            <p:txBody>
              <a:bodyPr wrap="square" lIns="45719" tIns="45719" rIns="45719" bIns="45719" numCol="1" anchor="t">
                <a:noAutofit/>
              </a:bodyPr>
              <a:lstStyle/>
              <a:p>
                <a:pPr>
                  <a:lnSpc>
                    <a:spcPct val="150000"/>
                  </a:lnSpc>
                  <a:defRPr>
                    <a:latin typeface="Segoe UI"/>
                    <a:ea typeface="Segoe UI"/>
                    <a:cs typeface="Segoe UI"/>
                    <a:sym typeface="Segoe UI"/>
                  </a:defRPr>
                </a:pPr>
              </a:p>
            </p:txBody>
          </p:sp>
          <p:sp>
            <p:nvSpPr>
              <p:cNvPr id="211" name="object 20"/>
              <p:cNvSpPr txBox="1"/>
              <p:nvPr/>
            </p:nvSpPr>
            <p:spPr>
              <a:xfrm>
                <a:off x="4090053" y="2159568"/>
                <a:ext cx="1910530" cy="736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algn="ctr">
                  <a:defRPr b="1" spc="-80" sz="2400">
                    <a:solidFill>
                      <a:srgbClr val="466D9D"/>
                    </a:solidFill>
                    <a:latin typeface="Segoe UI"/>
                    <a:ea typeface="Segoe UI"/>
                    <a:cs typeface="Segoe UI"/>
                    <a:sym typeface="Segoe UI"/>
                  </a:defRPr>
                </a:pPr>
                <a:r>
                  <a:t>LVR </a:t>
                </a:r>
                <a:r>
                  <a:rPr spc="-10"/>
                  <a:t>input</a:t>
                </a:r>
                <a:r>
                  <a:rPr spc="-10"/>
                  <a:t> fuse board</a:t>
                </a:r>
              </a:p>
            </p:txBody>
          </p:sp>
          <p:sp>
            <p:nvSpPr>
              <p:cNvPr id="212" name="object 21"/>
              <p:cNvSpPr txBox="1"/>
              <p:nvPr/>
            </p:nvSpPr>
            <p:spPr>
              <a:xfrm rot="21421251">
                <a:off x="4238397" y="3108414"/>
                <a:ext cx="2061552" cy="736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marR="5080" indent="18415" algn="ctr">
                  <a:defRPr b="1" spc="-80" sz="2400">
                    <a:solidFill>
                      <a:srgbClr val="06945C"/>
                    </a:solidFill>
                    <a:latin typeface="Segoe UI"/>
                    <a:ea typeface="Segoe UI"/>
                    <a:cs typeface="Segoe UI"/>
                    <a:sym typeface="Segoe UI"/>
                  </a:defRPr>
                </a:pPr>
                <a:r>
                  <a:t>LVR </a:t>
                </a:r>
                <a:r>
                  <a:rPr spc="-10"/>
                  <a:t>output  boards</a:t>
                </a:r>
              </a:p>
            </p:txBody>
          </p:sp>
        </p:grpSp>
        <p:sp>
          <p:nvSpPr>
            <p:cNvPr id="214" name="object 20"/>
            <p:cNvSpPr txBox="1"/>
            <p:nvPr/>
          </p:nvSpPr>
          <p:spPr>
            <a:xfrm rot="21434495">
              <a:off x="427247" y="5000211"/>
              <a:ext cx="4037835" cy="368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a:defRPr b="1" spc="-80" sz="2400">
                  <a:solidFill>
                    <a:srgbClr val="2B2B28"/>
                  </a:solidFill>
                  <a:latin typeface="Segoe UI"/>
                  <a:ea typeface="Segoe UI"/>
                  <a:cs typeface="Segoe UI"/>
                  <a:sym typeface="Segoe UI"/>
                </a:defRPr>
              </a:lvl1pPr>
            </a:lstStyle>
            <a:p>
              <a:pPr/>
              <a:r>
                <a:t>Low Voltage Regulator</a:t>
              </a:r>
            </a:p>
          </p:txBody>
        </p:sp>
      </p:grpSp>
      <p:pic>
        <p:nvPicPr>
          <p:cNvPr id="216" name="Picture 9" descr="Picture 9"/>
          <p:cNvPicPr>
            <a:picLocks noChangeAspect="1"/>
          </p:cNvPicPr>
          <p:nvPr/>
        </p:nvPicPr>
        <p:blipFill>
          <a:blip r:embed="rId22">
            <a:extLst/>
          </a:blip>
          <a:srcRect l="8135" t="15853" r="7702" b="0"/>
          <a:stretch>
            <a:fillRect/>
          </a:stretch>
        </p:blipFill>
        <p:spPr>
          <a:xfrm>
            <a:off x="13793934" y="17259300"/>
            <a:ext cx="7694466" cy="4814001"/>
          </a:xfrm>
          <a:prstGeom prst="rect">
            <a:avLst/>
          </a:prstGeom>
          <a:ln w="12700">
            <a:miter lim="400000"/>
          </a:ln>
        </p:spPr>
      </p:pic>
      <p:sp>
        <p:nvSpPr>
          <p:cNvPr id="217" name="Google Shape;142;p13"/>
          <p:cNvSpPr txBox="1"/>
          <p:nvPr/>
        </p:nvSpPr>
        <p:spPr>
          <a:xfrm>
            <a:off x="13327217" y="21983700"/>
            <a:ext cx="8618384" cy="1455697"/>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nSpc>
                <a:spcPts val="3000"/>
              </a:lnSpc>
              <a:spcBef>
                <a:spcPts val="1200"/>
              </a:spcBef>
              <a:defRPr b="1" sz="2400">
                <a:latin typeface="Segoe UI"/>
                <a:ea typeface="Segoe UI"/>
                <a:cs typeface="Segoe UI"/>
                <a:sym typeface="Segoe UI"/>
              </a:defRPr>
            </a:pPr>
            <a:r>
              <a:t>(above) </a:t>
            </a:r>
            <a:r>
              <a:rPr b="0"/>
              <a:t>Jorge and Rohan configuring the variable resistors and confirming the stability of the 1.2/1.5/2.5 power lines</a:t>
            </a:r>
          </a:p>
        </p:txBody>
      </p:sp>
      <p:pic>
        <p:nvPicPr>
          <p:cNvPr id="218" name="Picture 4" descr="Picture 4"/>
          <p:cNvPicPr>
            <a:picLocks noChangeAspect="1"/>
          </p:cNvPicPr>
          <p:nvPr/>
        </p:nvPicPr>
        <p:blipFill>
          <a:blip r:embed="rId23">
            <a:extLst/>
          </a:blip>
          <a:srcRect l="15013" t="6060" r="0" b="6057"/>
          <a:stretch>
            <a:fillRect/>
          </a:stretch>
        </p:blipFill>
        <p:spPr>
          <a:xfrm>
            <a:off x="22326314" y="12320274"/>
            <a:ext cx="6292376" cy="4336894"/>
          </a:xfrm>
          <a:prstGeom prst="rect">
            <a:avLst/>
          </a:prstGeom>
          <a:ln w="12700">
            <a:miter lim="400000"/>
          </a:ln>
        </p:spPr>
      </p:pic>
      <p:sp>
        <p:nvSpPr>
          <p:cNvPr id="219" name="Google Shape;142;p13"/>
          <p:cNvSpPr txBox="1"/>
          <p:nvPr/>
        </p:nvSpPr>
        <p:spPr>
          <a:xfrm>
            <a:off x="22627350" y="16577422"/>
            <a:ext cx="6586119" cy="1120417"/>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spAutoFit/>
          </a:bodyPr>
          <a:lstStyle/>
          <a:p>
            <a:pPr>
              <a:lnSpc>
                <a:spcPts val="3200"/>
              </a:lnSpc>
              <a:spcBef>
                <a:spcPts val="1200"/>
              </a:spcBef>
              <a:defRPr b="1" sz="2400">
                <a:latin typeface="Segoe UI"/>
                <a:ea typeface="Segoe UI"/>
                <a:cs typeface="Segoe UI"/>
                <a:sym typeface="Segoe UI"/>
              </a:defRPr>
            </a:pPr>
            <a:r>
              <a:t>(above) </a:t>
            </a:r>
            <a:r>
              <a:rPr b="0"/>
              <a:t>Ben soldering resistors onto a module that connects to the LVR</a:t>
            </a:r>
          </a:p>
        </p:txBody>
      </p:sp>
      <p:sp>
        <p:nvSpPr>
          <p:cNvPr id="220" name="Rectangle"/>
          <p:cNvSpPr/>
          <p:nvPr/>
        </p:nvSpPr>
        <p:spPr>
          <a:xfrm>
            <a:off x="30045586" y="23925792"/>
            <a:ext cx="4718763" cy="782915"/>
          </a:xfrm>
          <a:prstGeom prst="rect">
            <a:avLst/>
          </a:prstGeom>
          <a:solidFill>
            <a:schemeClr val="accent3">
              <a:lumOff val="44000"/>
            </a:schemeClr>
          </a:solidFill>
          <a:ln w="114300" cap="sq">
            <a:solidFill>
              <a:srgbClr val="000000"/>
            </a:solidFill>
          </a:ln>
        </p:spPr>
        <p:txBody>
          <a:bodyPr lIns="45719" rIns="45719"/>
          <a:lstStyle/>
          <a:p>
            <a:pPr>
              <a:lnSpc>
                <a:spcPts val="3200"/>
              </a:lnSpc>
              <a:spcBef>
                <a:spcPts val="1200"/>
              </a:spcBef>
            </a:pPr>
          </a:p>
        </p:txBody>
      </p:sp>
      <p:sp>
        <p:nvSpPr>
          <p:cNvPr id="221" name="The UMD LHCb Team!"/>
          <p:cNvSpPr txBox="1"/>
          <p:nvPr/>
        </p:nvSpPr>
        <p:spPr>
          <a:xfrm>
            <a:off x="30070986" y="23951192"/>
            <a:ext cx="4718763" cy="897215"/>
          </a:xfrm>
          <a:prstGeom prst="rect">
            <a:avLst/>
          </a:prstGeom>
          <a:ln w="12700">
            <a:miter lim="400000"/>
          </a:ln>
          <a:extLst>
            <a:ext uri="{C572A759-6A51-4108-AA02-DFA0A04FC94B}">
              <ma14:wrappingTextBoxFlag xmlns:ma14="http://schemas.microsoft.com/office/mac/drawingml/2011/main" val="1"/>
            </a:ext>
          </a:extLst>
        </p:spPr>
        <p:txBody>
          <a:bodyPr lIns="162450" tIns="162450" rIns="162450" bIns="162450"/>
          <a:lstStyle>
            <a:lvl1pPr>
              <a:lnSpc>
                <a:spcPts val="3200"/>
              </a:lnSpc>
              <a:spcBef>
                <a:spcPts val="1200"/>
              </a:spcBef>
              <a:defRPr b="1" sz="2800">
                <a:latin typeface="Segoe UI"/>
                <a:ea typeface="Segoe UI"/>
                <a:cs typeface="Segoe UI"/>
                <a:sym typeface="Segoe UI"/>
              </a:defRPr>
            </a:lvl1pPr>
          </a:lstStyle>
          <a:p>
            <a:pPr/>
            <a:r>
              <a:t>The UMD LHCb Team!</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Design">
  <a:themeElements>
    <a:clrScheme name="Default Design">
      <a:dk1>
        <a:srgbClr val="000000"/>
      </a:dk1>
      <a:lt1>
        <a:srgbClr val="CCCCFF"/>
      </a:lt1>
      <a:dk2>
        <a:srgbClr val="A7A7A7"/>
      </a:dk2>
      <a:lt2>
        <a:srgbClr val="535353"/>
      </a:lt2>
      <a:accent1>
        <a:srgbClr val="00CC99"/>
      </a:accent1>
      <a:accent2>
        <a:srgbClr val="3333CC"/>
      </a:accent2>
      <a:accent3>
        <a:srgbClr val="8F8F8F"/>
      </a:accent3>
      <a:accent4>
        <a:srgbClr val="707070"/>
      </a:accent4>
      <a:accent5>
        <a:srgbClr val="AAE2CA"/>
      </a:accent5>
      <a:accent6>
        <a:srgbClr val="2D2DB9"/>
      </a:accent6>
      <a:hlink>
        <a:srgbClr val="0000FF"/>
      </a:hlink>
      <a:folHlink>
        <a:srgbClr val="FF00FF"/>
      </a:folHlink>
    </a:clrScheme>
    <a:fontScheme name="Default Design">
      <a:majorFont>
        <a:latin typeface="Helvetica"/>
        <a:ea typeface="Helvetica"/>
        <a:cs typeface="Helvetica"/>
      </a:majorFont>
      <a:minorFont>
        <a:latin typeface="Arial"/>
        <a:ea typeface="Arial"/>
        <a:cs typeface="Arial"/>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Design">
  <a:themeElements>
    <a:clrScheme name="Default Design">
      <a:dk1>
        <a:srgbClr val="000000"/>
      </a:dk1>
      <a:lt1>
        <a:srgbClr val="FFFFFF"/>
      </a:lt1>
      <a:dk2>
        <a:srgbClr val="A7A7A7"/>
      </a:dk2>
      <a:lt2>
        <a:srgbClr val="535353"/>
      </a:lt2>
      <a:accent1>
        <a:srgbClr val="00CC99"/>
      </a:accent1>
      <a:accent2>
        <a:srgbClr val="3333CC"/>
      </a:accent2>
      <a:accent3>
        <a:srgbClr val="8F8F8F"/>
      </a:accent3>
      <a:accent4>
        <a:srgbClr val="707070"/>
      </a:accent4>
      <a:accent5>
        <a:srgbClr val="AAE2CA"/>
      </a:accent5>
      <a:accent6>
        <a:srgbClr val="2D2DB9"/>
      </a:accent6>
      <a:hlink>
        <a:srgbClr val="0000FF"/>
      </a:hlink>
      <a:folHlink>
        <a:srgbClr val="FF00FF"/>
      </a:folHlink>
    </a:clrScheme>
    <a:fontScheme name="Default Design">
      <a:majorFont>
        <a:latin typeface="Helvetica"/>
        <a:ea typeface="Helvetica"/>
        <a:cs typeface="Helvetica"/>
      </a:majorFont>
      <a:minorFont>
        <a:latin typeface="Arial"/>
        <a:ea typeface="Arial"/>
        <a:cs typeface="Arial"/>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